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068a37a6f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855ea7c5954ee2"/>
  </p:sldMasterIdLst>
  <p:sldIdLst>
    <p:sldId xmlns:r="http://schemas.openxmlformats.org/officeDocument/2006/relationships" id="256" r:id="R8a3944acc40a414b"/>
    <p:sldId xmlns:r="http://schemas.openxmlformats.org/officeDocument/2006/relationships" id="257" r:id="Rb2135523c9c147df"/>
    <p:sldId xmlns:r="http://schemas.openxmlformats.org/officeDocument/2006/relationships" id="258" r:id="Rcd61801f6cac40c5"/>
    <p:sldId xmlns:r="http://schemas.openxmlformats.org/officeDocument/2006/relationships" id="259" r:id="R0fe1f281f453485e"/>
    <p:sldId xmlns:r="http://schemas.openxmlformats.org/officeDocument/2006/relationships" id="260" r:id="R77551aea1a754c81"/>
    <p:sldId xmlns:r="http://schemas.openxmlformats.org/officeDocument/2006/relationships" id="261" r:id="Rc4122af3af464825"/>
    <p:sldId xmlns:r="http://schemas.openxmlformats.org/officeDocument/2006/relationships" id="262" r:id="R9f5be756b21a47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55ea7c5954ee2" /><Relationship Type="http://schemas.openxmlformats.org/officeDocument/2006/relationships/slide" Target="/ppt/slides/slide1.xml" Id="R8a3944acc40a414b" /><Relationship Type="http://schemas.openxmlformats.org/officeDocument/2006/relationships/slide" Target="/ppt/slides/slide2.xml" Id="Rb2135523c9c147df" /><Relationship Type="http://schemas.openxmlformats.org/officeDocument/2006/relationships/slide" Target="/ppt/slides/slide3.xml" Id="Rcd61801f6cac40c5" /><Relationship Type="http://schemas.openxmlformats.org/officeDocument/2006/relationships/slide" Target="/ppt/slides/slide4.xml" Id="R0fe1f281f453485e" /><Relationship Type="http://schemas.openxmlformats.org/officeDocument/2006/relationships/slide" Target="/ppt/slides/slide5.xml" Id="R77551aea1a754c81" /><Relationship Type="http://schemas.openxmlformats.org/officeDocument/2006/relationships/slide" Target="/ppt/slides/slide6.xml" Id="Rc4122af3af464825" /><Relationship Type="http://schemas.openxmlformats.org/officeDocument/2006/relationships/slide" Target="/ppt/slides/slide7.xml" Id="R9f5be756b21a47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8bdf7c43b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f6f9b89584530" /><Relationship Type="http://schemas.openxmlformats.org/officeDocument/2006/relationships/theme" Target="/ppt/slideMasters/theme/theme1.xml" Id="R32d9647d8f55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f6f9b8958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20816a5b46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a43e8410644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6f496763740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b9e04d8c40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9bf4689f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987f9f31448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447979f4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SENIT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337 421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464 001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HEVREKA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Kipo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925 047 104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SENIT AS</a:t>
            </a:r>
          </a:p>
        </p:txBody>
      </p:sp>
    </p:spTree>
  </p:cSld>
  <p:clrMapOvr>
    <a:masterClrMapping xmlns:a="http://schemas.openxmlformats.org/drawingml/2006/main"/>
  </p:clrMapOvr>
</p:sld>
</file>