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9018bd7f1547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e3597bef6e4dd7"/>
  </p:sldMasterIdLst>
  <p:sldIdLst>
    <p:sldId xmlns:r="http://schemas.openxmlformats.org/officeDocument/2006/relationships" id="256" r:id="R2af1b7652d5a42b6"/>
    <p:sldId xmlns:r="http://schemas.openxmlformats.org/officeDocument/2006/relationships" id="257" r:id="R0eec2a01bbd14b2a"/>
    <p:sldId xmlns:r="http://schemas.openxmlformats.org/officeDocument/2006/relationships" id="258" r:id="R044942139c424d56"/>
    <p:sldId xmlns:r="http://schemas.openxmlformats.org/officeDocument/2006/relationships" id="259" r:id="R6bd69c221a644a87"/>
    <p:sldId xmlns:r="http://schemas.openxmlformats.org/officeDocument/2006/relationships" id="260" r:id="R5b2b65d17f254313"/>
    <p:sldId xmlns:r="http://schemas.openxmlformats.org/officeDocument/2006/relationships" id="261" r:id="R5510fa89774746c2"/>
    <p:sldId xmlns:r="http://schemas.openxmlformats.org/officeDocument/2006/relationships" id="262" r:id="R03c8683a343540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e3597bef6e4dd7" /><Relationship Type="http://schemas.openxmlformats.org/officeDocument/2006/relationships/slide" Target="/ppt/slides/slide1.xml" Id="R2af1b7652d5a42b6" /><Relationship Type="http://schemas.openxmlformats.org/officeDocument/2006/relationships/slide" Target="/ppt/slides/slide2.xml" Id="R0eec2a01bbd14b2a" /><Relationship Type="http://schemas.openxmlformats.org/officeDocument/2006/relationships/slide" Target="/ppt/slides/slide3.xml" Id="R044942139c424d56" /><Relationship Type="http://schemas.openxmlformats.org/officeDocument/2006/relationships/slide" Target="/ppt/slides/slide4.xml" Id="R6bd69c221a644a87" /><Relationship Type="http://schemas.openxmlformats.org/officeDocument/2006/relationships/slide" Target="/ppt/slides/slide5.xml" Id="R5b2b65d17f254313" /><Relationship Type="http://schemas.openxmlformats.org/officeDocument/2006/relationships/slide" Target="/ppt/slides/slide6.xml" Id="R5510fa89774746c2" /><Relationship Type="http://schemas.openxmlformats.org/officeDocument/2006/relationships/slide" Target="/ppt/slides/slide7.xml" Id="R03c8683a343540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4bbce006664e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d7f7446664fc7" /><Relationship Type="http://schemas.openxmlformats.org/officeDocument/2006/relationships/theme" Target="/ppt/slideMasters/theme/theme1.xml" Id="R65b8e226080940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0d7f7446664f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af925256e41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7c7b212be40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dc5a7368648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9df4e1ad748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c5ded05f147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4c724b46542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1a7f8b98b48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AUGGA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AUGGA UTVIKLING AS ble etablert [år] og holder til i Østre Gausdal.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2 387 695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2 692 645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5 842 035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BRÆNDEN JO ARE AAMODT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Slettavegen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2651 Østre Gausdal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925 051 330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