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3d6d0298a845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caa07d40d943c8"/>
  </p:sldMasterIdLst>
  <p:sldIdLst>
    <p:sldId xmlns:r="http://schemas.openxmlformats.org/officeDocument/2006/relationships" id="256" r:id="R964ab908c2b24ed0"/>
    <p:sldId xmlns:r="http://schemas.openxmlformats.org/officeDocument/2006/relationships" id="257" r:id="Rb77b0cc089254f89"/>
    <p:sldId xmlns:r="http://schemas.openxmlformats.org/officeDocument/2006/relationships" id="258" r:id="R06997491c1d74e09"/>
    <p:sldId xmlns:r="http://schemas.openxmlformats.org/officeDocument/2006/relationships" id="259" r:id="R03319f4f1690450a"/>
    <p:sldId xmlns:r="http://schemas.openxmlformats.org/officeDocument/2006/relationships" id="260" r:id="Rb3c1f2fb45434d9a"/>
    <p:sldId xmlns:r="http://schemas.openxmlformats.org/officeDocument/2006/relationships" id="261" r:id="Rf7f832c67a9b4ade"/>
    <p:sldId xmlns:r="http://schemas.openxmlformats.org/officeDocument/2006/relationships" id="262" r:id="Ree777db4659f4f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caa07d40d943c8" /><Relationship Type="http://schemas.openxmlformats.org/officeDocument/2006/relationships/slide" Target="/ppt/slides/slide1.xml" Id="R964ab908c2b24ed0" /><Relationship Type="http://schemas.openxmlformats.org/officeDocument/2006/relationships/slide" Target="/ppt/slides/slide2.xml" Id="Rb77b0cc089254f89" /><Relationship Type="http://schemas.openxmlformats.org/officeDocument/2006/relationships/slide" Target="/ppt/slides/slide3.xml" Id="R06997491c1d74e09" /><Relationship Type="http://schemas.openxmlformats.org/officeDocument/2006/relationships/slide" Target="/ppt/slides/slide4.xml" Id="R03319f4f1690450a" /><Relationship Type="http://schemas.openxmlformats.org/officeDocument/2006/relationships/slide" Target="/ppt/slides/slide5.xml" Id="Rb3c1f2fb45434d9a" /><Relationship Type="http://schemas.openxmlformats.org/officeDocument/2006/relationships/slide" Target="/ppt/slides/slide6.xml" Id="Rf7f832c67a9b4ade" /><Relationship Type="http://schemas.openxmlformats.org/officeDocument/2006/relationships/slide" Target="/ppt/slides/slide7.xml" Id="Ree777db4659f4f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fc9c2f79e14e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785ae5ad34674" /><Relationship Type="http://schemas.openxmlformats.org/officeDocument/2006/relationships/theme" Target="/ppt/slideMasters/theme/theme1.xml" Id="R50b7609152cb48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e785ae5ad346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1bbc7181684e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3e8aac3c74c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927b191f2040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669019e104a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6baefc1d0f43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e9cbc4ed0e457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22cecd18741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SKAGAN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SKAGAN INVEST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−11 294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−187 498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12 786 702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WALLA &amp; CO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Bjerkelundsveien 52B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925 053 902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