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b82caddd7440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5b19c1a774a1c"/>
  </p:sldMasterIdLst>
  <p:sldIdLst>
    <p:sldId xmlns:r="http://schemas.openxmlformats.org/officeDocument/2006/relationships" id="256" r:id="R278e99c7f7fb4950"/>
    <p:sldId xmlns:r="http://schemas.openxmlformats.org/officeDocument/2006/relationships" id="257" r:id="Re1e3085b78f44128"/>
    <p:sldId xmlns:r="http://schemas.openxmlformats.org/officeDocument/2006/relationships" id="258" r:id="Rb6fdc2085b5f49fe"/>
    <p:sldId xmlns:r="http://schemas.openxmlformats.org/officeDocument/2006/relationships" id="259" r:id="R332afc55e9294041"/>
    <p:sldId xmlns:r="http://schemas.openxmlformats.org/officeDocument/2006/relationships" id="260" r:id="Rb46345a1a5734f34"/>
    <p:sldId xmlns:r="http://schemas.openxmlformats.org/officeDocument/2006/relationships" id="261" r:id="R798cba9835ca4e10"/>
    <p:sldId xmlns:r="http://schemas.openxmlformats.org/officeDocument/2006/relationships" id="262" r:id="Rc3aceee2831d4d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5b19c1a774a1c" /><Relationship Type="http://schemas.openxmlformats.org/officeDocument/2006/relationships/slide" Target="/ppt/slides/slide1.xml" Id="R278e99c7f7fb4950" /><Relationship Type="http://schemas.openxmlformats.org/officeDocument/2006/relationships/slide" Target="/ppt/slides/slide2.xml" Id="Re1e3085b78f44128" /><Relationship Type="http://schemas.openxmlformats.org/officeDocument/2006/relationships/slide" Target="/ppt/slides/slide3.xml" Id="Rb6fdc2085b5f49fe" /><Relationship Type="http://schemas.openxmlformats.org/officeDocument/2006/relationships/slide" Target="/ppt/slides/slide4.xml" Id="R332afc55e9294041" /><Relationship Type="http://schemas.openxmlformats.org/officeDocument/2006/relationships/slide" Target="/ppt/slides/slide5.xml" Id="Rb46345a1a5734f34" /><Relationship Type="http://schemas.openxmlformats.org/officeDocument/2006/relationships/slide" Target="/ppt/slides/slide6.xml" Id="R798cba9835ca4e10" /><Relationship Type="http://schemas.openxmlformats.org/officeDocument/2006/relationships/slide" Target="/ppt/slides/slide7.xml" Id="Rc3aceee2831d4d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0b598ac4d5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8680f9f39440a" /><Relationship Type="http://schemas.openxmlformats.org/officeDocument/2006/relationships/theme" Target="/ppt/slideMasters/theme/theme1.xml" Id="R689c63bd92cc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d8680f9f39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932f28205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f64ac190c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17db8d18643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89d7b399a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2b7612b9e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bb4752a6b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8fb22bce449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VISTA HOLMESTRAND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VISTA HOLMESTRAND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11 614 794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−1 053 318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1 774 445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MILMIL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925 055 050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VISTA HOLMESTRAND AS</a:t>
            </a:r>
          </a:p>
        </p:txBody>
      </p:sp>
    </p:spTree>
  </p:cSld>
  <p:clrMapOvr>
    <a:masterClrMapping xmlns:a="http://schemas.openxmlformats.org/drawingml/2006/main"/>
  </p:clrMapOvr>
</p:sld>
</file>