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9ea54a450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10a9a0d064ca8"/>
  </p:sldMasterIdLst>
  <p:sldIdLst>
    <p:sldId xmlns:r="http://schemas.openxmlformats.org/officeDocument/2006/relationships" id="256" r:id="R5470b628498f4d83"/>
    <p:sldId xmlns:r="http://schemas.openxmlformats.org/officeDocument/2006/relationships" id="257" r:id="R93ef740772314444"/>
    <p:sldId xmlns:r="http://schemas.openxmlformats.org/officeDocument/2006/relationships" id="258" r:id="R9c2e1f0858bd4ef2"/>
    <p:sldId xmlns:r="http://schemas.openxmlformats.org/officeDocument/2006/relationships" id="259" r:id="Rd9e5f716e3ca4d8c"/>
    <p:sldId xmlns:r="http://schemas.openxmlformats.org/officeDocument/2006/relationships" id="260" r:id="R4294414045c94160"/>
    <p:sldId xmlns:r="http://schemas.openxmlformats.org/officeDocument/2006/relationships" id="261" r:id="Rd506d09863bb4625"/>
    <p:sldId xmlns:r="http://schemas.openxmlformats.org/officeDocument/2006/relationships" id="262" r:id="Rb56e4d6728ae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10a9a0d064ca8" /><Relationship Type="http://schemas.openxmlformats.org/officeDocument/2006/relationships/slide" Target="/ppt/slides/slide1.xml" Id="R5470b628498f4d83" /><Relationship Type="http://schemas.openxmlformats.org/officeDocument/2006/relationships/slide" Target="/ppt/slides/slide2.xml" Id="R93ef740772314444" /><Relationship Type="http://schemas.openxmlformats.org/officeDocument/2006/relationships/slide" Target="/ppt/slides/slide3.xml" Id="R9c2e1f0858bd4ef2" /><Relationship Type="http://schemas.openxmlformats.org/officeDocument/2006/relationships/slide" Target="/ppt/slides/slide4.xml" Id="Rd9e5f716e3ca4d8c" /><Relationship Type="http://schemas.openxmlformats.org/officeDocument/2006/relationships/slide" Target="/ppt/slides/slide5.xml" Id="R4294414045c94160" /><Relationship Type="http://schemas.openxmlformats.org/officeDocument/2006/relationships/slide" Target="/ppt/slides/slide6.xml" Id="Rd506d09863bb4625" /><Relationship Type="http://schemas.openxmlformats.org/officeDocument/2006/relationships/slide" Target="/ppt/slides/slide7.xml" Id="Rb56e4d6728ae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64ea5e68a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e8b046994d39" /><Relationship Type="http://schemas.openxmlformats.org/officeDocument/2006/relationships/theme" Target="/ppt/slideMasters/theme/theme1.xml" Id="R47c37d03024b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80e8b04699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e91fd501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00e3570a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595b331d8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51db36959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61c2fc49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ebb7a9dd6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40598a3d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24 LØNNSOM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 LØNNSOM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SØNSTEBY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925 058 025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24 LØNNSOM AS</a:t>
            </a:r>
          </a:p>
        </p:txBody>
      </p:sp>
    </p:spTree>
  </p:cSld>
  <p:clrMapOvr>
    <a:masterClrMapping xmlns:a="http://schemas.openxmlformats.org/drawingml/2006/main"/>
  </p:clrMapOvr>
</p:sld>
</file>