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98f386251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3a9b7a38648ae"/>
  </p:sldMasterIdLst>
  <p:sldIdLst>
    <p:sldId xmlns:r="http://schemas.openxmlformats.org/officeDocument/2006/relationships" id="256" r:id="Rbd29a49cc3d74c14"/>
    <p:sldId xmlns:r="http://schemas.openxmlformats.org/officeDocument/2006/relationships" id="257" r:id="R75123971548e4904"/>
    <p:sldId xmlns:r="http://schemas.openxmlformats.org/officeDocument/2006/relationships" id="258" r:id="R5f3a322351a8448c"/>
    <p:sldId xmlns:r="http://schemas.openxmlformats.org/officeDocument/2006/relationships" id="259" r:id="Rbbd117643418463b"/>
    <p:sldId xmlns:r="http://schemas.openxmlformats.org/officeDocument/2006/relationships" id="260" r:id="R691868dfd4d745fa"/>
    <p:sldId xmlns:r="http://schemas.openxmlformats.org/officeDocument/2006/relationships" id="261" r:id="R51d2cc75759e4893"/>
    <p:sldId xmlns:r="http://schemas.openxmlformats.org/officeDocument/2006/relationships" id="262" r:id="R356aad1aab8d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3a9b7a38648ae" /><Relationship Type="http://schemas.openxmlformats.org/officeDocument/2006/relationships/slide" Target="/ppt/slides/slide1.xml" Id="Rbd29a49cc3d74c14" /><Relationship Type="http://schemas.openxmlformats.org/officeDocument/2006/relationships/slide" Target="/ppt/slides/slide2.xml" Id="R75123971548e4904" /><Relationship Type="http://schemas.openxmlformats.org/officeDocument/2006/relationships/slide" Target="/ppt/slides/slide3.xml" Id="R5f3a322351a8448c" /><Relationship Type="http://schemas.openxmlformats.org/officeDocument/2006/relationships/slide" Target="/ppt/slides/slide4.xml" Id="Rbbd117643418463b" /><Relationship Type="http://schemas.openxmlformats.org/officeDocument/2006/relationships/slide" Target="/ppt/slides/slide5.xml" Id="R691868dfd4d745fa" /><Relationship Type="http://schemas.openxmlformats.org/officeDocument/2006/relationships/slide" Target="/ppt/slides/slide6.xml" Id="R51d2cc75759e4893" /><Relationship Type="http://schemas.openxmlformats.org/officeDocument/2006/relationships/slide" Target="/ppt/slides/slide7.xml" Id="R356aad1aab8d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765f68bab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9b4592eeb48f6" /><Relationship Type="http://schemas.openxmlformats.org/officeDocument/2006/relationships/theme" Target="/ppt/slideMasters/theme/theme1.xml" Id="R81617f56956a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9b4592eeb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b2d3399e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5bc89187b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48b0ffc5e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a4145f27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0951ea7c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28444058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89836993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943 707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RYAN GILLERHAUGEN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925 058 114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GRG INVEST AS</a:t>
            </a:r>
          </a:p>
        </p:txBody>
      </p:sp>
    </p:spTree>
  </p:cSld>
  <p:clrMapOvr>
    <a:masterClrMapping xmlns:a="http://schemas.openxmlformats.org/drawingml/2006/main"/>
  </p:clrMapOvr>
</p:sld>
</file>