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f5057eb8d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c1b89307841ab"/>
  </p:sldMasterIdLst>
  <p:sldIdLst>
    <p:sldId xmlns:r="http://schemas.openxmlformats.org/officeDocument/2006/relationships" id="256" r:id="Red3da8dae04b4086"/>
    <p:sldId xmlns:r="http://schemas.openxmlformats.org/officeDocument/2006/relationships" id="257" r:id="Rbf5708cce0664562"/>
    <p:sldId xmlns:r="http://schemas.openxmlformats.org/officeDocument/2006/relationships" id="258" r:id="R4b63ffabc34b4770"/>
    <p:sldId xmlns:r="http://schemas.openxmlformats.org/officeDocument/2006/relationships" id="259" r:id="R529ceebc895d495e"/>
    <p:sldId xmlns:r="http://schemas.openxmlformats.org/officeDocument/2006/relationships" id="260" r:id="Rdacb35db3c2b4168"/>
    <p:sldId xmlns:r="http://schemas.openxmlformats.org/officeDocument/2006/relationships" id="261" r:id="Rb2c85d52a9404521"/>
    <p:sldId xmlns:r="http://schemas.openxmlformats.org/officeDocument/2006/relationships" id="262" r:id="R4e9b98de5fd8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c1b89307841ab" /><Relationship Type="http://schemas.openxmlformats.org/officeDocument/2006/relationships/slide" Target="/ppt/slides/slide1.xml" Id="Red3da8dae04b4086" /><Relationship Type="http://schemas.openxmlformats.org/officeDocument/2006/relationships/slide" Target="/ppt/slides/slide2.xml" Id="Rbf5708cce0664562" /><Relationship Type="http://schemas.openxmlformats.org/officeDocument/2006/relationships/slide" Target="/ppt/slides/slide3.xml" Id="R4b63ffabc34b4770" /><Relationship Type="http://schemas.openxmlformats.org/officeDocument/2006/relationships/slide" Target="/ppt/slides/slide4.xml" Id="R529ceebc895d495e" /><Relationship Type="http://schemas.openxmlformats.org/officeDocument/2006/relationships/slide" Target="/ppt/slides/slide5.xml" Id="Rdacb35db3c2b4168" /><Relationship Type="http://schemas.openxmlformats.org/officeDocument/2006/relationships/slide" Target="/ppt/slides/slide6.xml" Id="Rb2c85d52a9404521" /><Relationship Type="http://schemas.openxmlformats.org/officeDocument/2006/relationships/slide" Target="/ppt/slides/slide7.xml" Id="R4e9b98de5fd8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b9df9adde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12175d754a16" /><Relationship Type="http://schemas.openxmlformats.org/officeDocument/2006/relationships/theme" Target="/ppt/slideMasters/theme/theme1.xml" Id="R0b2c33c46d33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c12175d75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47f6814a7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bd441ef5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4a6bbac5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9304bc02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0cf67ee3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5cf41246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dc5b4730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ALUHAK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ALUHAK GRUPPEN AS ble etablert [år] og holder til i Årdal I Ryfylke.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17 463 049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−21 763 016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22 261 250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48 235 497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YTREVOLL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SBI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Ytrevoll, Melevegen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4137 Årdal I Ryfylke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925 060 461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