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bb6c4606b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4d032d39941ed"/>
  </p:sldMasterIdLst>
  <p:sldIdLst>
    <p:sldId xmlns:r="http://schemas.openxmlformats.org/officeDocument/2006/relationships" id="256" r:id="Ra10bcff53076412e"/>
    <p:sldId xmlns:r="http://schemas.openxmlformats.org/officeDocument/2006/relationships" id="257" r:id="R73057efecfe54a5b"/>
    <p:sldId xmlns:r="http://schemas.openxmlformats.org/officeDocument/2006/relationships" id="258" r:id="R47324c7f99434935"/>
    <p:sldId xmlns:r="http://schemas.openxmlformats.org/officeDocument/2006/relationships" id="259" r:id="R0323a628618940b1"/>
    <p:sldId xmlns:r="http://schemas.openxmlformats.org/officeDocument/2006/relationships" id="260" r:id="R51696d1359ef4ff5"/>
    <p:sldId xmlns:r="http://schemas.openxmlformats.org/officeDocument/2006/relationships" id="261" r:id="R92d0c28abde04697"/>
    <p:sldId xmlns:r="http://schemas.openxmlformats.org/officeDocument/2006/relationships" id="262" r:id="R36e03f7837f4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4d032d39941ed" /><Relationship Type="http://schemas.openxmlformats.org/officeDocument/2006/relationships/slide" Target="/ppt/slides/slide1.xml" Id="Ra10bcff53076412e" /><Relationship Type="http://schemas.openxmlformats.org/officeDocument/2006/relationships/slide" Target="/ppt/slides/slide2.xml" Id="R73057efecfe54a5b" /><Relationship Type="http://schemas.openxmlformats.org/officeDocument/2006/relationships/slide" Target="/ppt/slides/slide3.xml" Id="R47324c7f99434935" /><Relationship Type="http://schemas.openxmlformats.org/officeDocument/2006/relationships/slide" Target="/ppt/slides/slide4.xml" Id="R0323a628618940b1" /><Relationship Type="http://schemas.openxmlformats.org/officeDocument/2006/relationships/slide" Target="/ppt/slides/slide5.xml" Id="R51696d1359ef4ff5" /><Relationship Type="http://schemas.openxmlformats.org/officeDocument/2006/relationships/slide" Target="/ppt/slides/slide6.xml" Id="R92d0c28abde04697" /><Relationship Type="http://schemas.openxmlformats.org/officeDocument/2006/relationships/slide" Target="/ppt/slides/slide7.xml" Id="R36e03f7837f4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77f0cc26c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edd858e7a41fc" /><Relationship Type="http://schemas.openxmlformats.org/officeDocument/2006/relationships/theme" Target="/ppt/slideMasters/theme/theme1.xml" Id="Ra48b87a417fe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edd858e7a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25086550a4d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46e43ec96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60e16a9c847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0c1692277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c5fe385fb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7423bec7c47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2a56fc534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FLATHOLMEN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FLATHOLMEN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9 402 694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22 516 576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30 819 908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GEVING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925 062 871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HOLDING AS</a:t>
            </a:r>
          </a:p>
        </p:txBody>
      </p:sp>
    </p:spTree>
  </p:cSld>
  <p:clrMapOvr>
    <a:masterClrMapping xmlns:a="http://schemas.openxmlformats.org/drawingml/2006/main"/>
  </p:clrMapOvr>
</p:sld>
</file>