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c040d4fdb142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bfa4d448dd4642"/>
  </p:sldMasterIdLst>
  <p:sldIdLst>
    <p:sldId xmlns:r="http://schemas.openxmlformats.org/officeDocument/2006/relationships" id="256" r:id="R4b94489552054583"/>
    <p:sldId xmlns:r="http://schemas.openxmlformats.org/officeDocument/2006/relationships" id="257" r:id="R1acd676205e64434"/>
    <p:sldId xmlns:r="http://schemas.openxmlformats.org/officeDocument/2006/relationships" id="258" r:id="Ra0e0849f3d024538"/>
    <p:sldId xmlns:r="http://schemas.openxmlformats.org/officeDocument/2006/relationships" id="259" r:id="R8722dc3c6afe4a57"/>
    <p:sldId xmlns:r="http://schemas.openxmlformats.org/officeDocument/2006/relationships" id="260" r:id="R8bc3db4b544d4fbd"/>
    <p:sldId xmlns:r="http://schemas.openxmlformats.org/officeDocument/2006/relationships" id="261" r:id="R3c39a708105c422d"/>
    <p:sldId xmlns:r="http://schemas.openxmlformats.org/officeDocument/2006/relationships" id="262" r:id="Rfa5667d5024844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fa4d448dd4642" /><Relationship Type="http://schemas.openxmlformats.org/officeDocument/2006/relationships/slide" Target="/ppt/slides/slide1.xml" Id="R4b94489552054583" /><Relationship Type="http://schemas.openxmlformats.org/officeDocument/2006/relationships/slide" Target="/ppt/slides/slide2.xml" Id="R1acd676205e64434" /><Relationship Type="http://schemas.openxmlformats.org/officeDocument/2006/relationships/slide" Target="/ppt/slides/slide3.xml" Id="Ra0e0849f3d024538" /><Relationship Type="http://schemas.openxmlformats.org/officeDocument/2006/relationships/slide" Target="/ppt/slides/slide4.xml" Id="R8722dc3c6afe4a57" /><Relationship Type="http://schemas.openxmlformats.org/officeDocument/2006/relationships/slide" Target="/ppt/slides/slide5.xml" Id="R8bc3db4b544d4fbd" /><Relationship Type="http://schemas.openxmlformats.org/officeDocument/2006/relationships/slide" Target="/ppt/slides/slide6.xml" Id="R3c39a708105c422d" /><Relationship Type="http://schemas.openxmlformats.org/officeDocument/2006/relationships/slide" Target="/ppt/slides/slide7.xml" Id="Rfa5667d5024844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6d631e0bb40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4587cb2534423" /><Relationship Type="http://schemas.openxmlformats.org/officeDocument/2006/relationships/theme" Target="/ppt/slideMasters/theme/theme1.xml" Id="Rb5781604f3a64b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e4587cb25344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0ab788c4642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607df1b0c4f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ca35fa19d41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5ac7441d445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b4229d8ea49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297ad634b4c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98b9ca05c41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SØRSIDA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SØRSIDA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SØRSIDA REKNESKAP AS ble etablert [år] og holder til i Bjordal.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SØRSIDA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SØRSIDA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SØRSIDA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1 283 781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213 424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357 833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SØRSIDA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ÅRNES VESLEMØY KOLLE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SØRSIDA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Ikjefjord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5962 Bjordal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925 063 614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SØRSIDA REKNESKAP AS</a:t>
            </a:r>
          </a:p>
        </p:txBody>
      </p:sp>
    </p:spTree>
  </p:cSld>
  <p:clrMapOvr>
    <a:masterClrMapping xmlns:a="http://schemas.openxmlformats.org/drawingml/2006/main"/>
  </p:clrMapOvr>
</p:sld>
</file>