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e0f6db9e8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c390ffd2148e4"/>
  </p:sldMasterIdLst>
  <p:sldIdLst>
    <p:sldId xmlns:r="http://schemas.openxmlformats.org/officeDocument/2006/relationships" id="256" r:id="R0d7d5073cc194af7"/>
    <p:sldId xmlns:r="http://schemas.openxmlformats.org/officeDocument/2006/relationships" id="257" r:id="R53fa2957491449fe"/>
    <p:sldId xmlns:r="http://schemas.openxmlformats.org/officeDocument/2006/relationships" id="258" r:id="Rfd8a8a681fca4410"/>
    <p:sldId xmlns:r="http://schemas.openxmlformats.org/officeDocument/2006/relationships" id="259" r:id="R86aaea4ef2e6487d"/>
    <p:sldId xmlns:r="http://schemas.openxmlformats.org/officeDocument/2006/relationships" id="260" r:id="Rce9a096f1b8f4e02"/>
    <p:sldId xmlns:r="http://schemas.openxmlformats.org/officeDocument/2006/relationships" id="261" r:id="R1172a426d494455a"/>
    <p:sldId xmlns:r="http://schemas.openxmlformats.org/officeDocument/2006/relationships" id="262" r:id="Rab503a03572c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c390ffd2148e4" /><Relationship Type="http://schemas.openxmlformats.org/officeDocument/2006/relationships/slide" Target="/ppt/slides/slide1.xml" Id="R0d7d5073cc194af7" /><Relationship Type="http://schemas.openxmlformats.org/officeDocument/2006/relationships/slide" Target="/ppt/slides/slide2.xml" Id="R53fa2957491449fe" /><Relationship Type="http://schemas.openxmlformats.org/officeDocument/2006/relationships/slide" Target="/ppt/slides/slide3.xml" Id="Rfd8a8a681fca4410" /><Relationship Type="http://schemas.openxmlformats.org/officeDocument/2006/relationships/slide" Target="/ppt/slides/slide4.xml" Id="R86aaea4ef2e6487d" /><Relationship Type="http://schemas.openxmlformats.org/officeDocument/2006/relationships/slide" Target="/ppt/slides/slide5.xml" Id="Rce9a096f1b8f4e02" /><Relationship Type="http://schemas.openxmlformats.org/officeDocument/2006/relationships/slide" Target="/ppt/slides/slide6.xml" Id="R1172a426d494455a" /><Relationship Type="http://schemas.openxmlformats.org/officeDocument/2006/relationships/slide" Target="/ppt/slides/slide7.xml" Id="Rab503a03572c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b52e673de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87239248f494f" /><Relationship Type="http://schemas.openxmlformats.org/officeDocument/2006/relationships/theme" Target="/ppt/slideMasters/theme/theme1.xml" Id="R14ea28363537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87239248f49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a7213017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e8e6cafc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1a0e3792947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e4c98dc4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06b7b0713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ebb503a434f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c40f1f9eb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BOTANISK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BOTANISK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HELEN SMEDSRUD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Kjelsåsveien 28F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925 065 196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BOTANISK INVEST AS</a:t>
            </a:r>
          </a:p>
        </p:txBody>
      </p:sp>
    </p:spTree>
  </p:cSld>
  <p:clrMapOvr>
    <a:masterClrMapping xmlns:a="http://schemas.openxmlformats.org/drawingml/2006/main"/>
  </p:clrMapOvr>
</p:sld>
</file>