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645378fb641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48474a71004387"/>
  </p:sldMasterIdLst>
  <p:sldIdLst>
    <p:sldId xmlns:r="http://schemas.openxmlformats.org/officeDocument/2006/relationships" id="256" r:id="R4fc4562dbced4a4a"/>
    <p:sldId xmlns:r="http://schemas.openxmlformats.org/officeDocument/2006/relationships" id="257" r:id="R186f2da6ce314788"/>
    <p:sldId xmlns:r="http://schemas.openxmlformats.org/officeDocument/2006/relationships" id="258" r:id="Ree5c93f2bc164297"/>
    <p:sldId xmlns:r="http://schemas.openxmlformats.org/officeDocument/2006/relationships" id="259" r:id="Rc5461c1011204e0c"/>
    <p:sldId xmlns:r="http://schemas.openxmlformats.org/officeDocument/2006/relationships" id="260" r:id="R956331fcfba74eea"/>
    <p:sldId xmlns:r="http://schemas.openxmlformats.org/officeDocument/2006/relationships" id="261" r:id="R78d31124eac54853"/>
    <p:sldId xmlns:r="http://schemas.openxmlformats.org/officeDocument/2006/relationships" id="262" r:id="R472e81b64dc645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48474a71004387" /><Relationship Type="http://schemas.openxmlformats.org/officeDocument/2006/relationships/slide" Target="/ppt/slides/slide1.xml" Id="R4fc4562dbced4a4a" /><Relationship Type="http://schemas.openxmlformats.org/officeDocument/2006/relationships/slide" Target="/ppt/slides/slide2.xml" Id="R186f2da6ce314788" /><Relationship Type="http://schemas.openxmlformats.org/officeDocument/2006/relationships/slide" Target="/ppt/slides/slide3.xml" Id="Ree5c93f2bc164297" /><Relationship Type="http://schemas.openxmlformats.org/officeDocument/2006/relationships/slide" Target="/ppt/slides/slide4.xml" Id="Rc5461c1011204e0c" /><Relationship Type="http://schemas.openxmlformats.org/officeDocument/2006/relationships/slide" Target="/ppt/slides/slide5.xml" Id="R956331fcfba74eea" /><Relationship Type="http://schemas.openxmlformats.org/officeDocument/2006/relationships/slide" Target="/ppt/slides/slide6.xml" Id="R78d31124eac54853" /><Relationship Type="http://schemas.openxmlformats.org/officeDocument/2006/relationships/slide" Target="/ppt/slides/slide7.xml" Id="R472e81b64dc645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6a4a710dc41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c237c716d44ce" /><Relationship Type="http://schemas.openxmlformats.org/officeDocument/2006/relationships/theme" Target="/ppt/slideMasters/theme/theme1.xml" Id="R2bc983bb95e6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ec237c716d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ee3a8bb1f41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b26b00ca94d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925eed430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d6bcf3a624d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3ed8c0dd44c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5a80cc42543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b62f47ab2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SKBO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KVARAN BONGARD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Fredensborgveien 35A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925 067 539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SKBO INVEST AS</a:t>
            </a:r>
          </a:p>
        </p:txBody>
      </p:sp>
    </p:spTree>
  </p:cSld>
  <p:clrMapOvr>
    <a:masterClrMapping xmlns:a="http://schemas.openxmlformats.org/drawingml/2006/main"/>
  </p:clrMapOvr>
</p:sld>
</file>