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b020c2201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8505213bf4f68"/>
  </p:sldMasterIdLst>
  <p:sldIdLst>
    <p:sldId xmlns:r="http://schemas.openxmlformats.org/officeDocument/2006/relationships" id="256" r:id="Rcb9de23d738942f1"/>
    <p:sldId xmlns:r="http://schemas.openxmlformats.org/officeDocument/2006/relationships" id="257" r:id="R56299f3c02af4b68"/>
    <p:sldId xmlns:r="http://schemas.openxmlformats.org/officeDocument/2006/relationships" id="258" r:id="R7c8a65562b304e18"/>
    <p:sldId xmlns:r="http://schemas.openxmlformats.org/officeDocument/2006/relationships" id="259" r:id="R2c3c7b5bd31b4d81"/>
    <p:sldId xmlns:r="http://schemas.openxmlformats.org/officeDocument/2006/relationships" id="260" r:id="R303fb41cec344f52"/>
    <p:sldId xmlns:r="http://schemas.openxmlformats.org/officeDocument/2006/relationships" id="261" r:id="R521760e19ddc4e09"/>
    <p:sldId xmlns:r="http://schemas.openxmlformats.org/officeDocument/2006/relationships" id="262" r:id="Rc21e0c43a2b0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8505213bf4f68" /><Relationship Type="http://schemas.openxmlformats.org/officeDocument/2006/relationships/slide" Target="/ppt/slides/slide1.xml" Id="Rcb9de23d738942f1" /><Relationship Type="http://schemas.openxmlformats.org/officeDocument/2006/relationships/slide" Target="/ppt/slides/slide2.xml" Id="R56299f3c02af4b68" /><Relationship Type="http://schemas.openxmlformats.org/officeDocument/2006/relationships/slide" Target="/ppt/slides/slide3.xml" Id="R7c8a65562b304e18" /><Relationship Type="http://schemas.openxmlformats.org/officeDocument/2006/relationships/slide" Target="/ppt/slides/slide4.xml" Id="R2c3c7b5bd31b4d81" /><Relationship Type="http://schemas.openxmlformats.org/officeDocument/2006/relationships/slide" Target="/ppt/slides/slide5.xml" Id="R303fb41cec344f52" /><Relationship Type="http://schemas.openxmlformats.org/officeDocument/2006/relationships/slide" Target="/ppt/slides/slide6.xml" Id="R521760e19ddc4e09" /><Relationship Type="http://schemas.openxmlformats.org/officeDocument/2006/relationships/slide" Target="/ppt/slides/slide7.xml" Id="Rc21e0c43a2b0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3da4cdafd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3007084884c31" /><Relationship Type="http://schemas.openxmlformats.org/officeDocument/2006/relationships/theme" Target="/ppt/slideMasters/theme/theme1.xml" Id="R96a1ba646671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300708488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2fde52f3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970a0f77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dc7e3b1bb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f1be32b2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528e728e6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8f05f5e8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6425c4011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MB ATLAS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ATLAS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 ATLAS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ATLAS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ATLAS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ATLAS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ATLAS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BIRKEDAL BERNT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ATLAS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925 072 230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ATLAS HOLDING AS</a:t>
            </a:r>
          </a:p>
        </p:txBody>
      </p:sp>
    </p:spTree>
  </p:cSld>
  <p:clrMapOvr>
    <a:masterClrMapping xmlns:a="http://schemas.openxmlformats.org/drawingml/2006/main"/>
  </p:clrMapOvr>
</p:sld>
</file>