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35b921ca2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499da8b84467b"/>
  </p:sldMasterIdLst>
  <p:sldIdLst>
    <p:sldId xmlns:r="http://schemas.openxmlformats.org/officeDocument/2006/relationships" id="256" r:id="R37179c64bbb841e9"/>
    <p:sldId xmlns:r="http://schemas.openxmlformats.org/officeDocument/2006/relationships" id="257" r:id="R9ef102be87cf4e8c"/>
    <p:sldId xmlns:r="http://schemas.openxmlformats.org/officeDocument/2006/relationships" id="258" r:id="Reb49d45827e24b27"/>
    <p:sldId xmlns:r="http://schemas.openxmlformats.org/officeDocument/2006/relationships" id="259" r:id="Rc88dd77f2040475e"/>
    <p:sldId xmlns:r="http://schemas.openxmlformats.org/officeDocument/2006/relationships" id="260" r:id="Ra3a304fca8754a72"/>
    <p:sldId xmlns:r="http://schemas.openxmlformats.org/officeDocument/2006/relationships" id="261" r:id="R8a2f3a1a51674f8e"/>
    <p:sldId xmlns:r="http://schemas.openxmlformats.org/officeDocument/2006/relationships" id="262" r:id="R9a33060ed107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499da8b84467b" /><Relationship Type="http://schemas.openxmlformats.org/officeDocument/2006/relationships/slide" Target="/ppt/slides/slide1.xml" Id="R37179c64bbb841e9" /><Relationship Type="http://schemas.openxmlformats.org/officeDocument/2006/relationships/slide" Target="/ppt/slides/slide2.xml" Id="R9ef102be87cf4e8c" /><Relationship Type="http://schemas.openxmlformats.org/officeDocument/2006/relationships/slide" Target="/ppt/slides/slide3.xml" Id="Reb49d45827e24b27" /><Relationship Type="http://schemas.openxmlformats.org/officeDocument/2006/relationships/slide" Target="/ppt/slides/slide4.xml" Id="Rc88dd77f2040475e" /><Relationship Type="http://schemas.openxmlformats.org/officeDocument/2006/relationships/slide" Target="/ppt/slides/slide5.xml" Id="Ra3a304fca8754a72" /><Relationship Type="http://schemas.openxmlformats.org/officeDocument/2006/relationships/slide" Target="/ppt/slides/slide6.xml" Id="R8a2f3a1a51674f8e" /><Relationship Type="http://schemas.openxmlformats.org/officeDocument/2006/relationships/slide" Target="/ppt/slides/slide7.xml" Id="R9a33060ed107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9366e7b4d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daea70a54e97" /><Relationship Type="http://schemas.openxmlformats.org/officeDocument/2006/relationships/theme" Target="/ppt/slideMasters/theme/theme1.xml" Id="Raa2336bbdb69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8daea70a5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e02ab8f18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e2842dba8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fed85a3c7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be02fc6a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3f4c8db2a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0362b7d7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6ef3f83df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BØRRE SVINDAL LARSEN TOTALENTREPRENØR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SVINDAL LARSEN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SVINDAL LARSEN TOTALENTREPRENØR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SVINDAL LARSEN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SVINDAL LARSEN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SVINDAL LARSEN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563 296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SVINDAL LARSEN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LARSEN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SVINDAL LARSEN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Nansetgata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925 077 364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SVINDAL LARSEN TOTALENTREPRENØR AS</a:t>
            </a:r>
          </a:p>
        </p:txBody>
      </p:sp>
    </p:spTree>
  </p:cSld>
  <p:clrMapOvr>
    <a:masterClrMapping xmlns:a="http://schemas.openxmlformats.org/drawingml/2006/main"/>
  </p:clrMapOvr>
</p:sld>
</file>