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c21cb461d540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e45d0534b54f5a"/>
  </p:sldMasterIdLst>
  <p:sldIdLst>
    <p:sldId xmlns:r="http://schemas.openxmlformats.org/officeDocument/2006/relationships" id="256" r:id="R75e3ea7974fc4dd3"/>
    <p:sldId xmlns:r="http://schemas.openxmlformats.org/officeDocument/2006/relationships" id="257" r:id="Rb6a7d7c68d3a4f4e"/>
    <p:sldId xmlns:r="http://schemas.openxmlformats.org/officeDocument/2006/relationships" id="258" r:id="R3e1af5d47c1f4f9a"/>
    <p:sldId xmlns:r="http://schemas.openxmlformats.org/officeDocument/2006/relationships" id="259" r:id="Rf1a0a5511a284898"/>
    <p:sldId xmlns:r="http://schemas.openxmlformats.org/officeDocument/2006/relationships" id="260" r:id="R430d262c90b549a9"/>
    <p:sldId xmlns:r="http://schemas.openxmlformats.org/officeDocument/2006/relationships" id="261" r:id="R2d39e0ed8e4b499d"/>
    <p:sldId xmlns:r="http://schemas.openxmlformats.org/officeDocument/2006/relationships" id="262" r:id="Ra94fa75f289949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e45d0534b54f5a" /><Relationship Type="http://schemas.openxmlformats.org/officeDocument/2006/relationships/slide" Target="/ppt/slides/slide1.xml" Id="R75e3ea7974fc4dd3" /><Relationship Type="http://schemas.openxmlformats.org/officeDocument/2006/relationships/slide" Target="/ppt/slides/slide2.xml" Id="Rb6a7d7c68d3a4f4e" /><Relationship Type="http://schemas.openxmlformats.org/officeDocument/2006/relationships/slide" Target="/ppt/slides/slide3.xml" Id="R3e1af5d47c1f4f9a" /><Relationship Type="http://schemas.openxmlformats.org/officeDocument/2006/relationships/slide" Target="/ppt/slides/slide4.xml" Id="Rf1a0a5511a284898" /><Relationship Type="http://schemas.openxmlformats.org/officeDocument/2006/relationships/slide" Target="/ppt/slides/slide5.xml" Id="R430d262c90b549a9" /><Relationship Type="http://schemas.openxmlformats.org/officeDocument/2006/relationships/slide" Target="/ppt/slides/slide6.xml" Id="R2d39e0ed8e4b499d" /><Relationship Type="http://schemas.openxmlformats.org/officeDocument/2006/relationships/slide" Target="/ppt/slides/slide7.xml" Id="Ra94fa75f289949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99525343f54f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9b69c1c9b430d" /><Relationship Type="http://schemas.openxmlformats.org/officeDocument/2006/relationships/theme" Target="/ppt/slideMasters/theme/theme1.xml" Id="Rc5c99647870c40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59b69c1c9b43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6bb160df741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9155e4d0a48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1575c8e214b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ff37f54824d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e4cef75704d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6779c996342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a812bb31e49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EXI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31 416 157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207 558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8 067 246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SEBRA HOLDING AS  –  84,0 %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SOFT SKILLS GROUP AS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925 077 615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 AS</a:t>
            </a:r>
          </a:p>
        </p:txBody>
      </p:sp>
    </p:spTree>
  </p:cSld>
  <p:clrMapOvr>
    <a:masterClrMapping xmlns:a="http://schemas.openxmlformats.org/drawingml/2006/main"/>
  </p:clrMapOvr>
</p:sld>
</file>