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0b55726ea448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9ee8fc9bce44d1"/>
  </p:sldMasterIdLst>
  <p:sldIdLst>
    <p:sldId xmlns:r="http://schemas.openxmlformats.org/officeDocument/2006/relationships" id="256" r:id="R6f9ed74300384e4c"/>
    <p:sldId xmlns:r="http://schemas.openxmlformats.org/officeDocument/2006/relationships" id="257" r:id="Ra71d227ac8d04650"/>
    <p:sldId xmlns:r="http://schemas.openxmlformats.org/officeDocument/2006/relationships" id="258" r:id="R1308798a9d324e68"/>
    <p:sldId xmlns:r="http://schemas.openxmlformats.org/officeDocument/2006/relationships" id="259" r:id="Rac9b37793b6941d6"/>
    <p:sldId xmlns:r="http://schemas.openxmlformats.org/officeDocument/2006/relationships" id="260" r:id="R3f4a038a26d44882"/>
    <p:sldId xmlns:r="http://schemas.openxmlformats.org/officeDocument/2006/relationships" id="261" r:id="Rbf095256c6d2438e"/>
    <p:sldId xmlns:r="http://schemas.openxmlformats.org/officeDocument/2006/relationships" id="262" r:id="Ra2fd468b144a4c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9ee8fc9bce44d1" /><Relationship Type="http://schemas.openxmlformats.org/officeDocument/2006/relationships/slide" Target="/ppt/slides/slide1.xml" Id="R6f9ed74300384e4c" /><Relationship Type="http://schemas.openxmlformats.org/officeDocument/2006/relationships/slide" Target="/ppt/slides/slide2.xml" Id="Ra71d227ac8d04650" /><Relationship Type="http://schemas.openxmlformats.org/officeDocument/2006/relationships/slide" Target="/ppt/slides/slide3.xml" Id="R1308798a9d324e68" /><Relationship Type="http://schemas.openxmlformats.org/officeDocument/2006/relationships/slide" Target="/ppt/slides/slide4.xml" Id="Rac9b37793b6941d6" /><Relationship Type="http://schemas.openxmlformats.org/officeDocument/2006/relationships/slide" Target="/ppt/slides/slide5.xml" Id="R3f4a038a26d44882" /><Relationship Type="http://schemas.openxmlformats.org/officeDocument/2006/relationships/slide" Target="/ppt/slides/slide6.xml" Id="Rbf095256c6d2438e" /><Relationship Type="http://schemas.openxmlformats.org/officeDocument/2006/relationships/slide" Target="/ppt/slides/slide7.xml" Id="Ra2fd468b144a4c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a3a065445741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ae96cfae6429b" /><Relationship Type="http://schemas.openxmlformats.org/officeDocument/2006/relationships/theme" Target="/ppt/slideMasters/theme/theme1.xml" Id="R4e2b023a0f6847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7ae96cfae642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502d49cb048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91ac5f5ef4e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986616cf64c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5f7b084494a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eaf8af87d42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a2f97094646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48949264f42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BRAKESTAD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BRAKESTAD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BRAKESTAD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BRAKESTAD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BRAKESTAD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BRAKESTAD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−111 166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5 466 709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8 312 408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BRAKESTAD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BRAKESTAD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BRAKESTAD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925 078 263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BRAKESTAD HOLDING AS</a:t>
            </a:r>
          </a:p>
        </p:txBody>
      </p:sp>
    </p:spTree>
  </p:cSld>
  <p:clrMapOvr>
    <a:masterClrMapping xmlns:a="http://schemas.openxmlformats.org/drawingml/2006/main"/>
  </p:clrMapOvr>
</p:sld>
</file>