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3c8c46df1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e4dd5969946a6"/>
  </p:sldMasterIdLst>
  <p:sldIdLst>
    <p:sldId xmlns:r="http://schemas.openxmlformats.org/officeDocument/2006/relationships" id="256" r:id="Rc02e741d223a4184"/>
    <p:sldId xmlns:r="http://schemas.openxmlformats.org/officeDocument/2006/relationships" id="257" r:id="R93c46093e72a4c60"/>
    <p:sldId xmlns:r="http://schemas.openxmlformats.org/officeDocument/2006/relationships" id="258" r:id="Rf80e327f81194b8c"/>
    <p:sldId xmlns:r="http://schemas.openxmlformats.org/officeDocument/2006/relationships" id="259" r:id="R0880c2d578ca4562"/>
    <p:sldId xmlns:r="http://schemas.openxmlformats.org/officeDocument/2006/relationships" id="260" r:id="Rc30d4f3ec5cd49f8"/>
    <p:sldId xmlns:r="http://schemas.openxmlformats.org/officeDocument/2006/relationships" id="261" r:id="Rbbc9e6f8b6a34e60"/>
    <p:sldId xmlns:r="http://schemas.openxmlformats.org/officeDocument/2006/relationships" id="262" r:id="Rd253f2adc99e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e4dd5969946a6" /><Relationship Type="http://schemas.openxmlformats.org/officeDocument/2006/relationships/slide" Target="/ppt/slides/slide1.xml" Id="Rc02e741d223a4184" /><Relationship Type="http://schemas.openxmlformats.org/officeDocument/2006/relationships/slide" Target="/ppt/slides/slide2.xml" Id="R93c46093e72a4c60" /><Relationship Type="http://schemas.openxmlformats.org/officeDocument/2006/relationships/slide" Target="/ppt/slides/slide3.xml" Id="Rf80e327f81194b8c" /><Relationship Type="http://schemas.openxmlformats.org/officeDocument/2006/relationships/slide" Target="/ppt/slides/slide4.xml" Id="R0880c2d578ca4562" /><Relationship Type="http://schemas.openxmlformats.org/officeDocument/2006/relationships/slide" Target="/ppt/slides/slide5.xml" Id="Rc30d4f3ec5cd49f8" /><Relationship Type="http://schemas.openxmlformats.org/officeDocument/2006/relationships/slide" Target="/ppt/slides/slide6.xml" Id="Rbbc9e6f8b6a34e60" /><Relationship Type="http://schemas.openxmlformats.org/officeDocument/2006/relationships/slide" Target="/ppt/slides/slide7.xml" Id="Rd253f2adc99e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6be1107ab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e6f061b654f3a" /><Relationship Type="http://schemas.openxmlformats.org/officeDocument/2006/relationships/theme" Target="/ppt/slideMasters/theme/theme1.xml" Id="R237cb7098bbb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e6f061b65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48a5f5f7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9d59e4a5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af6ccb5c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ea2d8998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c8e53baf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e1b163a3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baf4329f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BIL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66 274 414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78 544 842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Diktervegen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925 082 708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