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48647f61e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f7a8109794d80"/>
  </p:sldMasterIdLst>
  <p:sldIdLst>
    <p:sldId xmlns:r="http://schemas.openxmlformats.org/officeDocument/2006/relationships" id="256" r:id="R7bd30d978fd04f20"/>
    <p:sldId xmlns:r="http://schemas.openxmlformats.org/officeDocument/2006/relationships" id="257" r:id="R6e3777ff468544e0"/>
    <p:sldId xmlns:r="http://schemas.openxmlformats.org/officeDocument/2006/relationships" id="258" r:id="Rfac2f7a22ddc4352"/>
    <p:sldId xmlns:r="http://schemas.openxmlformats.org/officeDocument/2006/relationships" id="259" r:id="R2ebd3d4f91fa44ff"/>
    <p:sldId xmlns:r="http://schemas.openxmlformats.org/officeDocument/2006/relationships" id="260" r:id="R75a08711718b404b"/>
    <p:sldId xmlns:r="http://schemas.openxmlformats.org/officeDocument/2006/relationships" id="261" r:id="Rbb2a3c01eadc4a6b"/>
    <p:sldId xmlns:r="http://schemas.openxmlformats.org/officeDocument/2006/relationships" id="262" r:id="R04218853a904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f7a8109794d80" /><Relationship Type="http://schemas.openxmlformats.org/officeDocument/2006/relationships/slide" Target="/ppt/slides/slide1.xml" Id="R7bd30d978fd04f20" /><Relationship Type="http://schemas.openxmlformats.org/officeDocument/2006/relationships/slide" Target="/ppt/slides/slide2.xml" Id="R6e3777ff468544e0" /><Relationship Type="http://schemas.openxmlformats.org/officeDocument/2006/relationships/slide" Target="/ppt/slides/slide3.xml" Id="Rfac2f7a22ddc4352" /><Relationship Type="http://schemas.openxmlformats.org/officeDocument/2006/relationships/slide" Target="/ppt/slides/slide4.xml" Id="R2ebd3d4f91fa44ff" /><Relationship Type="http://schemas.openxmlformats.org/officeDocument/2006/relationships/slide" Target="/ppt/slides/slide5.xml" Id="R75a08711718b404b" /><Relationship Type="http://schemas.openxmlformats.org/officeDocument/2006/relationships/slide" Target="/ppt/slides/slide6.xml" Id="Rbb2a3c01eadc4a6b" /><Relationship Type="http://schemas.openxmlformats.org/officeDocument/2006/relationships/slide" Target="/ppt/slides/slide7.xml" Id="R04218853a904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e5b6459df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03747a9c64e9e" /><Relationship Type="http://schemas.openxmlformats.org/officeDocument/2006/relationships/theme" Target="/ppt/slideMasters/theme/theme1.xml" Id="R00aa1a8a859b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03747a9c6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4f7016c0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fab670da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5c41a90ef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216c0f74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3319701c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9e1e01ee7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76812828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HERMSTAD AS ble etablert [år] og holder til i Malvik.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2 655 862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HERMSTAD JØRGEN 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7563 Malvik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post@hermstad-as.no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www.hermstad-as.no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925 088 013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HERMSTAD AS</a:t>
            </a:r>
          </a:p>
        </p:txBody>
      </p:sp>
    </p:spTree>
  </p:cSld>
  <p:clrMapOvr>
    <a:masterClrMapping xmlns:a="http://schemas.openxmlformats.org/drawingml/2006/main"/>
  </p:clrMapOvr>
</p:sld>
</file>