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2c0720857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f0e4e1389494e"/>
  </p:sldMasterIdLst>
  <p:sldIdLst>
    <p:sldId xmlns:r="http://schemas.openxmlformats.org/officeDocument/2006/relationships" id="256" r:id="Rcae6f61225eb4ff8"/>
    <p:sldId xmlns:r="http://schemas.openxmlformats.org/officeDocument/2006/relationships" id="257" r:id="Rf15386cb24144b82"/>
    <p:sldId xmlns:r="http://schemas.openxmlformats.org/officeDocument/2006/relationships" id="258" r:id="Rc5a76e60551842ae"/>
    <p:sldId xmlns:r="http://schemas.openxmlformats.org/officeDocument/2006/relationships" id="259" r:id="Rd51320ee420d4f79"/>
    <p:sldId xmlns:r="http://schemas.openxmlformats.org/officeDocument/2006/relationships" id="260" r:id="Rebe027fb1be74d4d"/>
    <p:sldId xmlns:r="http://schemas.openxmlformats.org/officeDocument/2006/relationships" id="261" r:id="R84756627ff1d43c4"/>
    <p:sldId xmlns:r="http://schemas.openxmlformats.org/officeDocument/2006/relationships" id="262" r:id="R8d766d5f2b64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0e4e1389494e" /><Relationship Type="http://schemas.openxmlformats.org/officeDocument/2006/relationships/slide" Target="/ppt/slides/slide1.xml" Id="Rcae6f61225eb4ff8" /><Relationship Type="http://schemas.openxmlformats.org/officeDocument/2006/relationships/slide" Target="/ppt/slides/slide2.xml" Id="Rf15386cb24144b82" /><Relationship Type="http://schemas.openxmlformats.org/officeDocument/2006/relationships/slide" Target="/ppt/slides/slide3.xml" Id="Rc5a76e60551842ae" /><Relationship Type="http://schemas.openxmlformats.org/officeDocument/2006/relationships/slide" Target="/ppt/slides/slide4.xml" Id="Rd51320ee420d4f79" /><Relationship Type="http://schemas.openxmlformats.org/officeDocument/2006/relationships/slide" Target="/ppt/slides/slide5.xml" Id="Rebe027fb1be74d4d" /><Relationship Type="http://schemas.openxmlformats.org/officeDocument/2006/relationships/slide" Target="/ppt/slides/slide6.xml" Id="R84756627ff1d43c4" /><Relationship Type="http://schemas.openxmlformats.org/officeDocument/2006/relationships/slide" Target="/ppt/slides/slide7.xml" Id="R8d766d5f2b64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98fc42fc5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ed54b20d4ee3" /><Relationship Type="http://schemas.openxmlformats.org/officeDocument/2006/relationships/theme" Target="/ppt/slideMasters/theme/theme1.xml" Id="R2a009fbec4fc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fed54b20d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3864ac886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7442ccc4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d2f12130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8c8748c1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ac257a4b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f80d60f4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cc569617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ANCORIS 1060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ANCORIS 1060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MYHRER KNUDTZON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MYHRER KNUDTZON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26C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925 088 293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