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bca8d30de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3bf10e1614715"/>
  </p:sldMasterIdLst>
  <p:sldIdLst>
    <p:sldId xmlns:r="http://schemas.openxmlformats.org/officeDocument/2006/relationships" id="256" r:id="R2c45b9d8709f4ac4"/>
    <p:sldId xmlns:r="http://schemas.openxmlformats.org/officeDocument/2006/relationships" id="257" r:id="Rf9f6c60e29634109"/>
    <p:sldId xmlns:r="http://schemas.openxmlformats.org/officeDocument/2006/relationships" id="258" r:id="Rf8c8469f4bd9470e"/>
    <p:sldId xmlns:r="http://schemas.openxmlformats.org/officeDocument/2006/relationships" id="259" r:id="Rda097fa27d3f409d"/>
    <p:sldId xmlns:r="http://schemas.openxmlformats.org/officeDocument/2006/relationships" id="260" r:id="R321a044a81cc41a4"/>
    <p:sldId xmlns:r="http://schemas.openxmlformats.org/officeDocument/2006/relationships" id="261" r:id="R1af05866f5cf48ee"/>
    <p:sldId xmlns:r="http://schemas.openxmlformats.org/officeDocument/2006/relationships" id="262" r:id="R130cbec00b30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3bf10e1614715" /><Relationship Type="http://schemas.openxmlformats.org/officeDocument/2006/relationships/slide" Target="/ppt/slides/slide1.xml" Id="R2c45b9d8709f4ac4" /><Relationship Type="http://schemas.openxmlformats.org/officeDocument/2006/relationships/slide" Target="/ppt/slides/slide2.xml" Id="Rf9f6c60e29634109" /><Relationship Type="http://schemas.openxmlformats.org/officeDocument/2006/relationships/slide" Target="/ppt/slides/slide3.xml" Id="Rf8c8469f4bd9470e" /><Relationship Type="http://schemas.openxmlformats.org/officeDocument/2006/relationships/slide" Target="/ppt/slides/slide4.xml" Id="Rda097fa27d3f409d" /><Relationship Type="http://schemas.openxmlformats.org/officeDocument/2006/relationships/slide" Target="/ppt/slides/slide5.xml" Id="R321a044a81cc41a4" /><Relationship Type="http://schemas.openxmlformats.org/officeDocument/2006/relationships/slide" Target="/ppt/slides/slide6.xml" Id="R1af05866f5cf48ee" /><Relationship Type="http://schemas.openxmlformats.org/officeDocument/2006/relationships/slide" Target="/ppt/slides/slide7.xml" Id="R130cbec00b30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415e4c7f1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2e6c24c9425f" /><Relationship Type="http://schemas.openxmlformats.org/officeDocument/2006/relationships/theme" Target="/ppt/slideMasters/theme/theme1.xml" Id="Rece603049164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d2e6c24c9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3b452408c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c1e933ce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b4864a19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f4e8d204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1375a627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460a3ab0d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8c2ac15a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GRAFF &amp; GRAFF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GRAFF &amp; GRAFF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11 112 635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11 112 635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GRAFF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 GRAFF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GRAFF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925 091 839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