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1b04df1d5944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0a5018f93644f6"/>
  </p:sldMasterIdLst>
  <p:sldIdLst>
    <p:sldId xmlns:r="http://schemas.openxmlformats.org/officeDocument/2006/relationships" id="256" r:id="Rcfce2d92c5994fd2"/>
    <p:sldId xmlns:r="http://schemas.openxmlformats.org/officeDocument/2006/relationships" id="257" r:id="Rb6e29ff438a24854"/>
    <p:sldId xmlns:r="http://schemas.openxmlformats.org/officeDocument/2006/relationships" id="258" r:id="R51e74ec2734c4f25"/>
    <p:sldId xmlns:r="http://schemas.openxmlformats.org/officeDocument/2006/relationships" id="259" r:id="R057554e2bf8c4133"/>
    <p:sldId xmlns:r="http://schemas.openxmlformats.org/officeDocument/2006/relationships" id="260" r:id="Rdb16139db00d4c8a"/>
    <p:sldId xmlns:r="http://schemas.openxmlformats.org/officeDocument/2006/relationships" id="261" r:id="R5433192dc12747d0"/>
    <p:sldId xmlns:r="http://schemas.openxmlformats.org/officeDocument/2006/relationships" id="262" r:id="R8c330791260c4a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0a5018f93644f6" /><Relationship Type="http://schemas.openxmlformats.org/officeDocument/2006/relationships/slide" Target="/ppt/slides/slide1.xml" Id="Rcfce2d92c5994fd2" /><Relationship Type="http://schemas.openxmlformats.org/officeDocument/2006/relationships/slide" Target="/ppt/slides/slide2.xml" Id="Rb6e29ff438a24854" /><Relationship Type="http://schemas.openxmlformats.org/officeDocument/2006/relationships/slide" Target="/ppt/slides/slide3.xml" Id="R51e74ec2734c4f25" /><Relationship Type="http://schemas.openxmlformats.org/officeDocument/2006/relationships/slide" Target="/ppt/slides/slide4.xml" Id="R057554e2bf8c4133" /><Relationship Type="http://schemas.openxmlformats.org/officeDocument/2006/relationships/slide" Target="/ppt/slides/slide5.xml" Id="Rdb16139db00d4c8a" /><Relationship Type="http://schemas.openxmlformats.org/officeDocument/2006/relationships/slide" Target="/ppt/slides/slide6.xml" Id="R5433192dc12747d0" /><Relationship Type="http://schemas.openxmlformats.org/officeDocument/2006/relationships/slide" Target="/ppt/slides/slide7.xml" Id="R8c330791260c4a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4a1d962ed646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03ceb8c364f35" /><Relationship Type="http://schemas.openxmlformats.org/officeDocument/2006/relationships/theme" Target="/ppt/slideMasters/theme/theme1.xml" Id="Rfe74d72072fc46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c03ceb8c364f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6df380c5142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2f87f7eaf40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f778a63154e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5d06f982a40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faaed52c74a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6bb4c148e45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a23f320e348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EVEBØ BLIKKENSLAGERVERKSTAD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EVEBØ BLIKKENSLAGERVERKSTAD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EVEBØ BLIKKENSLAGERVERKSTAD AS ble etablert [år] og holder til i Sandane.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EVEBØ BLIKKENSLAGERVERKSTAD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EVEBØ BLIKKENSLAGERVERKSTAD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EVEBØ BLIKKENSLAGERVERKSTAD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11 119 293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1 449 449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1 132 484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3 874 716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7 199 634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EVEBØ BLIKKENSLAGERVERKSTAD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EVEBØ JON KJARTAN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EVEBØ KJELL JAN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EVEBØ BLIKKENSLAGERVERKSTAD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Søreidsvegen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6823 Sandane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925 092 576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EVEBØ BLIKKENSLAGERVERKSTAD AS</a:t>
            </a:r>
          </a:p>
        </p:txBody>
      </p:sp>
    </p:spTree>
  </p:cSld>
  <p:clrMapOvr>
    <a:masterClrMapping xmlns:a="http://schemas.openxmlformats.org/drawingml/2006/main"/>
  </p:clrMapOvr>
</p:sld>
</file>