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83cde561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337cc1e604c08"/>
  </p:sldMasterIdLst>
  <p:sldIdLst>
    <p:sldId xmlns:r="http://schemas.openxmlformats.org/officeDocument/2006/relationships" id="256" r:id="R7f202984fb1f405f"/>
    <p:sldId xmlns:r="http://schemas.openxmlformats.org/officeDocument/2006/relationships" id="257" r:id="Rbfa90c99df994486"/>
    <p:sldId xmlns:r="http://schemas.openxmlformats.org/officeDocument/2006/relationships" id="258" r:id="R4c65be8dd14c42d7"/>
    <p:sldId xmlns:r="http://schemas.openxmlformats.org/officeDocument/2006/relationships" id="259" r:id="R5b9b32beb59f421c"/>
    <p:sldId xmlns:r="http://schemas.openxmlformats.org/officeDocument/2006/relationships" id="260" r:id="Rd4bb7800ac244b05"/>
    <p:sldId xmlns:r="http://schemas.openxmlformats.org/officeDocument/2006/relationships" id="261" r:id="Rcf30d656d0954bff"/>
    <p:sldId xmlns:r="http://schemas.openxmlformats.org/officeDocument/2006/relationships" id="262" r:id="Rcedd1cf7050b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337cc1e604c08" /><Relationship Type="http://schemas.openxmlformats.org/officeDocument/2006/relationships/slide" Target="/ppt/slides/slide1.xml" Id="R7f202984fb1f405f" /><Relationship Type="http://schemas.openxmlformats.org/officeDocument/2006/relationships/slide" Target="/ppt/slides/slide2.xml" Id="Rbfa90c99df994486" /><Relationship Type="http://schemas.openxmlformats.org/officeDocument/2006/relationships/slide" Target="/ppt/slides/slide3.xml" Id="R4c65be8dd14c42d7" /><Relationship Type="http://schemas.openxmlformats.org/officeDocument/2006/relationships/slide" Target="/ppt/slides/slide4.xml" Id="R5b9b32beb59f421c" /><Relationship Type="http://schemas.openxmlformats.org/officeDocument/2006/relationships/slide" Target="/ppt/slides/slide5.xml" Id="Rd4bb7800ac244b05" /><Relationship Type="http://schemas.openxmlformats.org/officeDocument/2006/relationships/slide" Target="/ppt/slides/slide6.xml" Id="Rcf30d656d0954bff" /><Relationship Type="http://schemas.openxmlformats.org/officeDocument/2006/relationships/slide" Target="/ppt/slides/slide7.xml" Id="Rcedd1cf7050b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77b86b1a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4a299380455a" /><Relationship Type="http://schemas.openxmlformats.org/officeDocument/2006/relationships/theme" Target="/ppt/slideMasters/theme/theme1.xml" Id="R73b8f1e31292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04a299380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b350cffe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61e8f30c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5fe65058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67a420fd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aadfeda1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ce105b6b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43846cb9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136 987 061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−7 724 215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34 084 095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