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b3e6da9587494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63b08a7d32477f"/>
  </p:sldMasterIdLst>
  <p:sldIdLst>
    <p:sldId xmlns:r="http://schemas.openxmlformats.org/officeDocument/2006/relationships" id="256" r:id="Raffb906d41554960"/>
    <p:sldId xmlns:r="http://schemas.openxmlformats.org/officeDocument/2006/relationships" id="257" r:id="R58b23c77466a4a85"/>
    <p:sldId xmlns:r="http://schemas.openxmlformats.org/officeDocument/2006/relationships" id="258" r:id="R7e71e945076e46de"/>
    <p:sldId xmlns:r="http://schemas.openxmlformats.org/officeDocument/2006/relationships" id="259" r:id="R90f66a5164cb46f7"/>
    <p:sldId xmlns:r="http://schemas.openxmlformats.org/officeDocument/2006/relationships" id="260" r:id="Rdf0a7b2845974144"/>
    <p:sldId xmlns:r="http://schemas.openxmlformats.org/officeDocument/2006/relationships" id="261" r:id="Re7d8bd7f94bf4ca7"/>
    <p:sldId xmlns:r="http://schemas.openxmlformats.org/officeDocument/2006/relationships" id="262" r:id="Ra385994aa6ae4cb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63b08a7d32477f" /><Relationship Type="http://schemas.openxmlformats.org/officeDocument/2006/relationships/slide" Target="/ppt/slides/slide1.xml" Id="Raffb906d41554960" /><Relationship Type="http://schemas.openxmlformats.org/officeDocument/2006/relationships/slide" Target="/ppt/slides/slide2.xml" Id="R58b23c77466a4a85" /><Relationship Type="http://schemas.openxmlformats.org/officeDocument/2006/relationships/slide" Target="/ppt/slides/slide3.xml" Id="R7e71e945076e46de" /><Relationship Type="http://schemas.openxmlformats.org/officeDocument/2006/relationships/slide" Target="/ppt/slides/slide4.xml" Id="R90f66a5164cb46f7" /><Relationship Type="http://schemas.openxmlformats.org/officeDocument/2006/relationships/slide" Target="/ppt/slides/slide5.xml" Id="Rdf0a7b2845974144" /><Relationship Type="http://schemas.openxmlformats.org/officeDocument/2006/relationships/slide" Target="/ppt/slides/slide6.xml" Id="Re7d8bd7f94bf4ca7" /><Relationship Type="http://schemas.openxmlformats.org/officeDocument/2006/relationships/slide" Target="/ppt/slides/slide7.xml" Id="Ra385994aa6ae4cb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c1b6cc5cf54e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f688f853b04101" /><Relationship Type="http://schemas.openxmlformats.org/officeDocument/2006/relationships/theme" Target="/ppt/slideMasters/theme/theme1.xml" Id="R26fa50cbf15646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f688f853b041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7cb65c77004f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13cf4fbfb427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1d96619eb4f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b2039d60674b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bda510311d47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25e012bc34a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d8cc6550c84c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KIMSITT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KIMSITT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KIMSITT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KIMSITT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KIMSITT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KIMSITT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593 709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6 262 613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6 355 238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KIMSITT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BOWLES SØRHUS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KIMSITT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Kim Bowles Sørhus, Bølerskrenten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925 103 799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KIMSITT INVEST AS</a:t>
            </a:r>
          </a:p>
        </p:txBody>
      </p:sp>
    </p:spTree>
  </p:cSld>
  <p:clrMapOvr>
    <a:masterClrMapping xmlns:a="http://schemas.openxmlformats.org/drawingml/2006/main"/>
  </p:clrMapOvr>
</p:sld>
</file>