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d87e464ef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17aa31ef24ba0"/>
  </p:sldMasterIdLst>
  <p:sldIdLst>
    <p:sldId xmlns:r="http://schemas.openxmlformats.org/officeDocument/2006/relationships" id="256" r:id="R70cd34ea26d6496a"/>
    <p:sldId xmlns:r="http://schemas.openxmlformats.org/officeDocument/2006/relationships" id="257" r:id="Rb1d0bd14b0e94dc8"/>
    <p:sldId xmlns:r="http://schemas.openxmlformats.org/officeDocument/2006/relationships" id="258" r:id="R3e38659445a044a3"/>
    <p:sldId xmlns:r="http://schemas.openxmlformats.org/officeDocument/2006/relationships" id="259" r:id="Rd613f259d34e4371"/>
    <p:sldId xmlns:r="http://schemas.openxmlformats.org/officeDocument/2006/relationships" id="260" r:id="R0d1cbf6279744a6b"/>
    <p:sldId xmlns:r="http://schemas.openxmlformats.org/officeDocument/2006/relationships" id="261" r:id="Re67b3e3668c8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17aa31ef24ba0" /><Relationship Type="http://schemas.openxmlformats.org/officeDocument/2006/relationships/slide" Target="/ppt/slides/slide1.xml" Id="R70cd34ea26d6496a" /><Relationship Type="http://schemas.openxmlformats.org/officeDocument/2006/relationships/slide" Target="/ppt/slides/slide2.xml" Id="Rb1d0bd14b0e94dc8" /><Relationship Type="http://schemas.openxmlformats.org/officeDocument/2006/relationships/slide" Target="/ppt/slides/slide3.xml" Id="R3e38659445a044a3" /><Relationship Type="http://schemas.openxmlformats.org/officeDocument/2006/relationships/slide" Target="/ppt/slides/slide4.xml" Id="Rd613f259d34e4371" /><Relationship Type="http://schemas.openxmlformats.org/officeDocument/2006/relationships/slide" Target="/ppt/slides/slide5.xml" Id="R0d1cbf6279744a6b" /><Relationship Type="http://schemas.openxmlformats.org/officeDocument/2006/relationships/slide" Target="/ppt/slides/slide6.xml" Id="Re67b3e3668c8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ed9f87fd3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b6788bf2408b" /><Relationship Type="http://schemas.openxmlformats.org/officeDocument/2006/relationships/theme" Target="/ppt/slideMasters/theme/theme1.xml" Id="Racda95ddfba441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cb6788bf2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8f67507c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e84bc8ec34a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dc74479a1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5feb74d10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899e406c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9793aec52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 12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12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814 135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Mikjelsbakken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925 110 469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 12 INVEST AS</a:t>
            </a:r>
          </a:p>
        </p:txBody>
      </p:sp>
    </p:spTree>
  </p:cSld>
  <p:clrMapOvr>
    <a:masterClrMapping xmlns:a="http://schemas.openxmlformats.org/drawingml/2006/main"/>
  </p:clrMapOvr>
</p:sld>
</file>