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cfdb958ceb45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0df0b3f036469e"/>
  </p:sldMasterIdLst>
  <p:sldIdLst>
    <p:sldId xmlns:r="http://schemas.openxmlformats.org/officeDocument/2006/relationships" id="256" r:id="Rfec53f03c00d4b43"/>
    <p:sldId xmlns:r="http://schemas.openxmlformats.org/officeDocument/2006/relationships" id="257" r:id="Rc2cc9adb8eb14473"/>
    <p:sldId xmlns:r="http://schemas.openxmlformats.org/officeDocument/2006/relationships" id="258" r:id="R7e2b2f06e2a24d79"/>
    <p:sldId xmlns:r="http://schemas.openxmlformats.org/officeDocument/2006/relationships" id="259" r:id="Rb0f30fb72cc8417b"/>
    <p:sldId xmlns:r="http://schemas.openxmlformats.org/officeDocument/2006/relationships" id="260" r:id="R40b947d305a64bf4"/>
    <p:sldId xmlns:r="http://schemas.openxmlformats.org/officeDocument/2006/relationships" id="261" r:id="R1415b0b4eb6e44ba"/>
    <p:sldId xmlns:r="http://schemas.openxmlformats.org/officeDocument/2006/relationships" id="262" r:id="R214ad87a2be544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df0b3f036469e" /><Relationship Type="http://schemas.openxmlformats.org/officeDocument/2006/relationships/slide" Target="/ppt/slides/slide1.xml" Id="Rfec53f03c00d4b43" /><Relationship Type="http://schemas.openxmlformats.org/officeDocument/2006/relationships/slide" Target="/ppt/slides/slide2.xml" Id="Rc2cc9adb8eb14473" /><Relationship Type="http://schemas.openxmlformats.org/officeDocument/2006/relationships/slide" Target="/ppt/slides/slide3.xml" Id="R7e2b2f06e2a24d79" /><Relationship Type="http://schemas.openxmlformats.org/officeDocument/2006/relationships/slide" Target="/ppt/slides/slide4.xml" Id="Rb0f30fb72cc8417b" /><Relationship Type="http://schemas.openxmlformats.org/officeDocument/2006/relationships/slide" Target="/ppt/slides/slide5.xml" Id="R40b947d305a64bf4" /><Relationship Type="http://schemas.openxmlformats.org/officeDocument/2006/relationships/slide" Target="/ppt/slides/slide6.xml" Id="R1415b0b4eb6e44ba" /><Relationship Type="http://schemas.openxmlformats.org/officeDocument/2006/relationships/slide" Target="/ppt/slides/slide7.xml" Id="R214ad87a2be544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cf77b7cdf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4ae20fae9438e" /><Relationship Type="http://schemas.openxmlformats.org/officeDocument/2006/relationships/theme" Target="/ppt/slideMasters/theme/theme1.xml" Id="R9863c41a78cd43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4ae20fae943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ad87d808f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45172155e41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6880ce31542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96d740349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2688db787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dcc17a98340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9f9f37cbc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ARTMAN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ARTMAN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4 292 123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LARS BERTIL ARTMAN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Hamreheia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925 116 076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ARTMAN HOLDING AS</a:t>
            </a:r>
          </a:p>
        </p:txBody>
      </p:sp>
    </p:spTree>
  </p:cSld>
  <p:clrMapOvr>
    <a:masterClrMapping xmlns:a="http://schemas.openxmlformats.org/drawingml/2006/main"/>
  </p:clrMapOvr>
</p:sld>
</file>