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b7269fa0c0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3c50705e94ca8"/>
  </p:sldMasterIdLst>
  <p:sldIdLst>
    <p:sldId xmlns:r="http://schemas.openxmlformats.org/officeDocument/2006/relationships" id="256" r:id="R270e814dc61b4fa5"/>
    <p:sldId xmlns:r="http://schemas.openxmlformats.org/officeDocument/2006/relationships" id="257" r:id="R8e4fc2b1c64e46b7"/>
    <p:sldId xmlns:r="http://schemas.openxmlformats.org/officeDocument/2006/relationships" id="258" r:id="R5d181dc4c10b45a0"/>
    <p:sldId xmlns:r="http://schemas.openxmlformats.org/officeDocument/2006/relationships" id="259" r:id="Rcdab4873c4744172"/>
    <p:sldId xmlns:r="http://schemas.openxmlformats.org/officeDocument/2006/relationships" id="260" r:id="R8d3fb913cbfc4d31"/>
    <p:sldId xmlns:r="http://schemas.openxmlformats.org/officeDocument/2006/relationships" id="261" r:id="R12ba0571af30451c"/>
    <p:sldId xmlns:r="http://schemas.openxmlformats.org/officeDocument/2006/relationships" id="262" r:id="Ra54b7886ff4e40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3c50705e94ca8" /><Relationship Type="http://schemas.openxmlformats.org/officeDocument/2006/relationships/slide" Target="/ppt/slides/slide1.xml" Id="R270e814dc61b4fa5" /><Relationship Type="http://schemas.openxmlformats.org/officeDocument/2006/relationships/slide" Target="/ppt/slides/slide2.xml" Id="R8e4fc2b1c64e46b7" /><Relationship Type="http://schemas.openxmlformats.org/officeDocument/2006/relationships/slide" Target="/ppt/slides/slide3.xml" Id="R5d181dc4c10b45a0" /><Relationship Type="http://schemas.openxmlformats.org/officeDocument/2006/relationships/slide" Target="/ppt/slides/slide4.xml" Id="Rcdab4873c4744172" /><Relationship Type="http://schemas.openxmlformats.org/officeDocument/2006/relationships/slide" Target="/ppt/slides/slide5.xml" Id="R8d3fb913cbfc4d31" /><Relationship Type="http://schemas.openxmlformats.org/officeDocument/2006/relationships/slide" Target="/ppt/slides/slide6.xml" Id="R12ba0571af30451c" /><Relationship Type="http://schemas.openxmlformats.org/officeDocument/2006/relationships/slide" Target="/ppt/slides/slide7.xml" Id="Ra54b7886ff4e40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cd46feeaf4c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25033c65a4b2a" /><Relationship Type="http://schemas.openxmlformats.org/officeDocument/2006/relationships/theme" Target="/ppt/slideMasters/theme/theme1.xml" Id="R6b60f137f078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25033c65a4b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92ead220c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d5becf4c3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05aa73d4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45409c8e3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9cbdff920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47d7e15174f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7e06264ad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AQNOR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OLE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AQNOR, c/o Ole Christian Norvik, Hårstadhaugen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7091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925 120 979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AQNOR AS</a:t>
            </a:r>
          </a:p>
        </p:txBody>
      </p:sp>
    </p:spTree>
  </p:cSld>
  <p:clrMapOvr>
    <a:masterClrMapping xmlns:a="http://schemas.openxmlformats.org/drawingml/2006/main"/>
  </p:clrMapOvr>
</p:sld>
</file>