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f756f7e64748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937f1fa934346"/>
  </p:sldMasterIdLst>
  <p:sldIdLst>
    <p:sldId xmlns:r="http://schemas.openxmlformats.org/officeDocument/2006/relationships" id="256" r:id="Ra49c3122f0404156"/>
    <p:sldId xmlns:r="http://schemas.openxmlformats.org/officeDocument/2006/relationships" id="257" r:id="Rb689b350bc0b4a8a"/>
    <p:sldId xmlns:r="http://schemas.openxmlformats.org/officeDocument/2006/relationships" id="258" r:id="R239fb292abbe4a2f"/>
    <p:sldId xmlns:r="http://schemas.openxmlformats.org/officeDocument/2006/relationships" id="259" r:id="Rdc993caca69540a5"/>
    <p:sldId xmlns:r="http://schemas.openxmlformats.org/officeDocument/2006/relationships" id="260" r:id="R259064c5ca0a4a47"/>
    <p:sldId xmlns:r="http://schemas.openxmlformats.org/officeDocument/2006/relationships" id="261" r:id="Ra3e95c40576e496b"/>
    <p:sldId xmlns:r="http://schemas.openxmlformats.org/officeDocument/2006/relationships" id="262" r:id="Rb8b1c89d07ff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937f1fa934346" /><Relationship Type="http://schemas.openxmlformats.org/officeDocument/2006/relationships/slide" Target="/ppt/slides/slide1.xml" Id="Ra49c3122f0404156" /><Relationship Type="http://schemas.openxmlformats.org/officeDocument/2006/relationships/slide" Target="/ppt/slides/slide2.xml" Id="Rb689b350bc0b4a8a" /><Relationship Type="http://schemas.openxmlformats.org/officeDocument/2006/relationships/slide" Target="/ppt/slides/slide3.xml" Id="R239fb292abbe4a2f" /><Relationship Type="http://schemas.openxmlformats.org/officeDocument/2006/relationships/slide" Target="/ppt/slides/slide4.xml" Id="Rdc993caca69540a5" /><Relationship Type="http://schemas.openxmlformats.org/officeDocument/2006/relationships/slide" Target="/ppt/slides/slide5.xml" Id="R259064c5ca0a4a47" /><Relationship Type="http://schemas.openxmlformats.org/officeDocument/2006/relationships/slide" Target="/ppt/slides/slide6.xml" Id="Ra3e95c40576e496b" /><Relationship Type="http://schemas.openxmlformats.org/officeDocument/2006/relationships/slide" Target="/ppt/slides/slide7.xml" Id="Rb8b1c89d07ff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4bcb17789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73fa6d3c14c5a" /><Relationship Type="http://schemas.openxmlformats.org/officeDocument/2006/relationships/theme" Target="/ppt/slideMasters/theme/theme1.xml" Id="Read9559fb8e142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73fa6d3c1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6c85107ee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4a61c76e0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2a6e74c81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0081f48b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f6368fa09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65412b295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a5e7971ac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ECB HOLDING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EIVIND CORNELIUS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Myrgata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925 122 491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ECB HOLDING AS</a:t>
            </a:r>
          </a:p>
        </p:txBody>
      </p:sp>
    </p:spTree>
  </p:cSld>
  <p:clrMapOvr>
    <a:masterClrMapping xmlns:a="http://schemas.openxmlformats.org/drawingml/2006/main"/>
  </p:clrMapOvr>
</p:sld>
</file>