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dd80f408b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8d07a92c04707"/>
  </p:sldMasterIdLst>
  <p:sldIdLst>
    <p:sldId xmlns:r="http://schemas.openxmlformats.org/officeDocument/2006/relationships" id="256" r:id="R5acd13f16cc440ac"/>
    <p:sldId xmlns:r="http://schemas.openxmlformats.org/officeDocument/2006/relationships" id="257" r:id="R835b6cff348e413d"/>
    <p:sldId xmlns:r="http://schemas.openxmlformats.org/officeDocument/2006/relationships" id="258" r:id="Rfce846e3b4ff4946"/>
    <p:sldId xmlns:r="http://schemas.openxmlformats.org/officeDocument/2006/relationships" id="259" r:id="R6a2b66452ad34737"/>
    <p:sldId xmlns:r="http://schemas.openxmlformats.org/officeDocument/2006/relationships" id="260" r:id="Rcd7f1a3e15a84020"/>
    <p:sldId xmlns:r="http://schemas.openxmlformats.org/officeDocument/2006/relationships" id="261" r:id="Rd8da8718804043e8"/>
    <p:sldId xmlns:r="http://schemas.openxmlformats.org/officeDocument/2006/relationships" id="262" r:id="Rd444e92c5dd0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8d07a92c04707" /><Relationship Type="http://schemas.openxmlformats.org/officeDocument/2006/relationships/slide" Target="/ppt/slides/slide1.xml" Id="R5acd13f16cc440ac" /><Relationship Type="http://schemas.openxmlformats.org/officeDocument/2006/relationships/slide" Target="/ppt/slides/slide2.xml" Id="R835b6cff348e413d" /><Relationship Type="http://schemas.openxmlformats.org/officeDocument/2006/relationships/slide" Target="/ppt/slides/slide3.xml" Id="Rfce846e3b4ff4946" /><Relationship Type="http://schemas.openxmlformats.org/officeDocument/2006/relationships/slide" Target="/ppt/slides/slide4.xml" Id="R6a2b66452ad34737" /><Relationship Type="http://schemas.openxmlformats.org/officeDocument/2006/relationships/slide" Target="/ppt/slides/slide5.xml" Id="Rcd7f1a3e15a84020" /><Relationship Type="http://schemas.openxmlformats.org/officeDocument/2006/relationships/slide" Target="/ppt/slides/slide6.xml" Id="Rd8da8718804043e8" /><Relationship Type="http://schemas.openxmlformats.org/officeDocument/2006/relationships/slide" Target="/ppt/slides/slide7.xml" Id="Rd444e92c5dd0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c2d204332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f7576e37d4892" /><Relationship Type="http://schemas.openxmlformats.org/officeDocument/2006/relationships/theme" Target="/ppt/slideMasters/theme/theme1.xml" Id="Rd81f8612e729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f7576e37d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e97de0460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a9cddb8bb4e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81a75964a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143ecded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e0d22b839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cb717a9e8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30186a0e5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 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 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3 701 331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GUNNAR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Fernanda Nissens gate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AND INVEST AS</a:t>
            </a:r>
          </a:p>
        </p:txBody>
      </p:sp>
    </p:spTree>
  </p:cSld>
  <p:clrMapOvr>
    <a:masterClrMapping xmlns:a="http://schemas.openxmlformats.org/drawingml/2006/main"/>
  </p:clrMapOvr>
</p:sld>
</file>