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3cacd3296446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0e41e04c8e423b"/>
  </p:sldMasterIdLst>
  <p:sldIdLst>
    <p:sldId xmlns:r="http://schemas.openxmlformats.org/officeDocument/2006/relationships" id="256" r:id="R88114e79637444b4"/>
    <p:sldId xmlns:r="http://schemas.openxmlformats.org/officeDocument/2006/relationships" id="257" r:id="R353b761c96a842e7"/>
    <p:sldId xmlns:r="http://schemas.openxmlformats.org/officeDocument/2006/relationships" id="258" r:id="Rc49ba9662f854f44"/>
    <p:sldId xmlns:r="http://schemas.openxmlformats.org/officeDocument/2006/relationships" id="259" r:id="R66fc3d1ec032457d"/>
    <p:sldId xmlns:r="http://schemas.openxmlformats.org/officeDocument/2006/relationships" id="260" r:id="R07c9a60718d84c40"/>
    <p:sldId xmlns:r="http://schemas.openxmlformats.org/officeDocument/2006/relationships" id="261" r:id="R1ed834d055af4280"/>
    <p:sldId xmlns:r="http://schemas.openxmlformats.org/officeDocument/2006/relationships" id="262" r:id="R98a969e9a06e41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0e41e04c8e423b" /><Relationship Type="http://schemas.openxmlformats.org/officeDocument/2006/relationships/slide" Target="/ppt/slides/slide1.xml" Id="R88114e79637444b4" /><Relationship Type="http://schemas.openxmlformats.org/officeDocument/2006/relationships/slide" Target="/ppt/slides/slide2.xml" Id="R353b761c96a842e7" /><Relationship Type="http://schemas.openxmlformats.org/officeDocument/2006/relationships/slide" Target="/ppt/slides/slide3.xml" Id="Rc49ba9662f854f44" /><Relationship Type="http://schemas.openxmlformats.org/officeDocument/2006/relationships/slide" Target="/ppt/slides/slide4.xml" Id="R66fc3d1ec032457d" /><Relationship Type="http://schemas.openxmlformats.org/officeDocument/2006/relationships/slide" Target="/ppt/slides/slide5.xml" Id="R07c9a60718d84c40" /><Relationship Type="http://schemas.openxmlformats.org/officeDocument/2006/relationships/slide" Target="/ppt/slides/slide6.xml" Id="R1ed834d055af4280" /><Relationship Type="http://schemas.openxmlformats.org/officeDocument/2006/relationships/slide" Target="/ppt/slides/slide7.xml" Id="R98a969e9a06e41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78b35665d14b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0a075cde746cd" /><Relationship Type="http://schemas.openxmlformats.org/officeDocument/2006/relationships/theme" Target="/ppt/slideMasters/theme/theme1.xml" Id="R51ded83acb4145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90a075cde746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4f7ae5d01f4c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af546d44c46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6d4f78d464e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1bcc73395e4d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86a4371c6841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3475f4df049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3824c3a8fe41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KUNNECKE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KUNNECKE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KUNNECKE AS ble etablert [år] og holder til i Rasta.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KUNNECKE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KUNNECKE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KUNNECKE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2 098 064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2 096 827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KUNNECKE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FILIP AASE CASPERSEN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KUNNECKE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Liaveien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1476 Rasta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925 128 201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KUNNECKE AS</a:t>
            </a:r>
          </a:p>
        </p:txBody>
      </p:sp>
    </p:spTree>
  </p:cSld>
  <p:clrMapOvr>
    <a:masterClrMapping xmlns:a="http://schemas.openxmlformats.org/drawingml/2006/main"/>
  </p:clrMapOvr>
</p:sld>
</file>