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7d6f5f190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d550c715b49c4"/>
  </p:sldMasterIdLst>
  <p:sldIdLst>
    <p:sldId xmlns:r="http://schemas.openxmlformats.org/officeDocument/2006/relationships" id="256" r:id="R78119cf241064b50"/>
    <p:sldId xmlns:r="http://schemas.openxmlformats.org/officeDocument/2006/relationships" id="257" r:id="R4370b3cd10904af0"/>
    <p:sldId xmlns:r="http://schemas.openxmlformats.org/officeDocument/2006/relationships" id="258" r:id="R108d7250b78a490f"/>
    <p:sldId xmlns:r="http://schemas.openxmlformats.org/officeDocument/2006/relationships" id="259" r:id="R5d3fcfd6f04f4001"/>
    <p:sldId xmlns:r="http://schemas.openxmlformats.org/officeDocument/2006/relationships" id="260" r:id="Rf15f568d6a8440ae"/>
    <p:sldId xmlns:r="http://schemas.openxmlformats.org/officeDocument/2006/relationships" id="261" r:id="Rccd6f73331eb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d550c715b49c4" /><Relationship Type="http://schemas.openxmlformats.org/officeDocument/2006/relationships/slide" Target="/ppt/slides/slide1.xml" Id="R78119cf241064b50" /><Relationship Type="http://schemas.openxmlformats.org/officeDocument/2006/relationships/slide" Target="/ppt/slides/slide2.xml" Id="R4370b3cd10904af0" /><Relationship Type="http://schemas.openxmlformats.org/officeDocument/2006/relationships/slide" Target="/ppt/slides/slide3.xml" Id="R108d7250b78a490f" /><Relationship Type="http://schemas.openxmlformats.org/officeDocument/2006/relationships/slide" Target="/ppt/slides/slide4.xml" Id="R5d3fcfd6f04f4001" /><Relationship Type="http://schemas.openxmlformats.org/officeDocument/2006/relationships/slide" Target="/ppt/slides/slide5.xml" Id="Rf15f568d6a8440ae" /><Relationship Type="http://schemas.openxmlformats.org/officeDocument/2006/relationships/slide" Target="/ppt/slides/slide6.xml" Id="Rccd6f73331eb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7f607c365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fba037d9e414b" /><Relationship Type="http://schemas.openxmlformats.org/officeDocument/2006/relationships/theme" Target="/ppt/slideMasters/theme/theme1.xml" Id="Rf2ec8ede2547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fba037d9e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e9671e60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cb8e42d2c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d3814696c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0b32e9a48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fc151301b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0b8dadd75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Andersen, Hamangskogen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 HOLDING AS</a:t>
            </a:r>
          </a:p>
        </p:txBody>
      </p:sp>
    </p:spTree>
  </p:cSld>
  <p:clrMapOvr>
    <a:masterClrMapping xmlns:a="http://schemas.openxmlformats.org/drawingml/2006/main"/>
  </p:clrMapOvr>
</p:sld>
</file>