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0eac8d861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cfbc6545d48d6"/>
  </p:sldMasterIdLst>
  <p:sldIdLst>
    <p:sldId xmlns:r="http://schemas.openxmlformats.org/officeDocument/2006/relationships" id="256" r:id="R989e5750e1e44db0"/>
    <p:sldId xmlns:r="http://schemas.openxmlformats.org/officeDocument/2006/relationships" id="257" r:id="R7fc184a9efea4286"/>
    <p:sldId xmlns:r="http://schemas.openxmlformats.org/officeDocument/2006/relationships" id="258" r:id="R23aded759b134eee"/>
    <p:sldId xmlns:r="http://schemas.openxmlformats.org/officeDocument/2006/relationships" id="259" r:id="R2cf7e1264f264840"/>
    <p:sldId xmlns:r="http://schemas.openxmlformats.org/officeDocument/2006/relationships" id="260" r:id="Refba91cf6f124e42"/>
    <p:sldId xmlns:r="http://schemas.openxmlformats.org/officeDocument/2006/relationships" id="261" r:id="R1c0350720efd4a51"/>
    <p:sldId xmlns:r="http://schemas.openxmlformats.org/officeDocument/2006/relationships" id="262" r:id="R8d20e26b7bce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cfbc6545d48d6" /><Relationship Type="http://schemas.openxmlformats.org/officeDocument/2006/relationships/slide" Target="/ppt/slides/slide1.xml" Id="R989e5750e1e44db0" /><Relationship Type="http://schemas.openxmlformats.org/officeDocument/2006/relationships/slide" Target="/ppt/slides/slide2.xml" Id="R7fc184a9efea4286" /><Relationship Type="http://schemas.openxmlformats.org/officeDocument/2006/relationships/slide" Target="/ppt/slides/slide3.xml" Id="R23aded759b134eee" /><Relationship Type="http://schemas.openxmlformats.org/officeDocument/2006/relationships/slide" Target="/ppt/slides/slide4.xml" Id="R2cf7e1264f264840" /><Relationship Type="http://schemas.openxmlformats.org/officeDocument/2006/relationships/slide" Target="/ppt/slides/slide5.xml" Id="Refba91cf6f124e42" /><Relationship Type="http://schemas.openxmlformats.org/officeDocument/2006/relationships/slide" Target="/ppt/slides/slide6.xml" Id="R1c0350720efd4a51" /><Relationship Type="http://schemas.openxmlformats.org/officeDocument/2006/relationships/slide" Target="/ppt/slides/slide7.xml" Id="R8d20e26b7bce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c8620aecf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7adb4895442c6" /><Relationship Type="http://schemas.openxmlformats.org/officeDocument/2006/relationships/theme" Target="/ppt/slideMasters/theme/theme1.xml" Id="R85a47fc3c3e2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7adb48954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ff9150686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575b859f7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fda787474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33a4132d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fa2df44b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b1508891f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f7b05dfec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R.A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Andersen, Hamangskogen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