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d570cb02c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276180bdd43ae"/>
  </p:sldMasterIdLst>
  <p:sldIdLst>
    <p:sldId xmlns:r="http://schemas.openxmlformats.org/officeDocument/2006/relationships" id="256" r:id="Reb96014741c04eac"/>
    <p:sldId xmlns:r="http://schemas.openxmlformats.org/officeDocument/2006/relationships" id="257" r:id="R143f6c0317074e3b"/>
    <p:sldId xmlns:r="http://schemas.openxmlformats.org/officeDocument/2006/relationships" id="258" r:id="R987f4c84bd7544bc"/>
    <p:sldId xmlns:r="http://schemas.openxmlformats.org/officeDocument/2006/relationships" id="259" r:id="Rf0336681f6004160"/>
    <p:sldId xmlns:r="http://schemas.openxmlformats.org/officeDocument/2006/relationships" id="260" r:id="R2987f54d237a4c34"/>
    <p:sldId xmlns:r="http://schemas.openxmlformats.org/officeDocument/2006/relationships" id="261" r:id="Rf4d7655254dd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276180bdd43ae" /><Relationship Type="http://schemas.openxmlformats.org/officeDocument/2006/relationships/slide" Target="/ppt/slides/slide1.xml" Id="Reb96014741c04eac" /><Relationship Type="http://schemas.openxmlformats.org/officeDocument/2006/relationships/slide" Target="/ppt/slides/slide2.xml" Id="R143f6c0317074e3b" /><Relationship Type="http://schemas.openxmlformats.org/officeDocument/2006/relationships/slide" Target="/ppt/slides/slide3.xml" Id="R987f4c84bd7544bc" /><Relationship Type="http://schemas.openxmlformats.org/officeDocument/2006/relationships/slide" Target="/ppt/slides/slide4.xml" Id="Rf0336681f6004160" /><Relationship Type="http://schemas.openxmlformats.org/officeDocument/2006/relationships/slide" Target="/ppt/slides/slide5.xml" Id="R2987f54d237a4c34" /><Relationship Type="http://schemas.openxmlformats.org/officeDocument/2006/relationships/slide" Target="/ppt/slides/slide6.xml" Id="Rf4d7655254dd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9a817f229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b78bb0414e0c" /><Relationship Type="http://schemas.openxmlformats.org/officeDocument/2006/relationships/theme" Target="/ppt/slideMasters/theme/theme1.xml" Id="R9a312a288307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8b78bb041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fa78895d8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ee4c12edc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c6b29a72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49b0d7105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04a05216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e610333b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925 130 656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