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090458048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fca3486274e69"/>
  </p:sldMasterIdLst>
  <p:sldIdLst>
    <p:sldId xmlns:r="http://schemas.openxmlformats.org/officeDocument/2006/relationships" id="256" r:id="R90e4d40d29194e73"/>
    <p:sldId xmlns:r="http://schemas.openxmlformats.org/officeDocument/2006/relationships" id="257" r:id="Rd69628cc200b4053"/>
    <p:sldId xmlns:r="http://schemas.openxmlformats.org/officeDocument/2006/relationships" id="258" r:id="Rae7c4ca04f9a419d"/>
    <p:sldId xmlns:r="http://schemas.openxmlformats.org/officeDocument/2006/relationships" id="259" r:id="R8f1241416d65479b"/>
    <p:sldId xmlns:r="http://schemas.openxmlformats.org/officeDocument/2006/relationships" id="260" r:id="R719b2fdc85244cd9"/>
    <p:sldId xmlns:r="http://schemas.openxmlformats.org/officeDocument/2006/relationships" id="261" r:id="R7d5155739d0b4f92"/>
    <p:sldId xmlns:r="http://schemas.openxmlformats.org/officeDocument/2006/relationships" id="262" r:id="Rae366f5f93b5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fca3486274e69" /><Relationship Type="http://schemas.openxmlformats.org/officeDocument/2006/relationships/slide" Target="/ppt/slides/slide1.xml" Id="R90e4d40d29194e73" /><Relationship Type="http://schemas.openxmlformats.org/officeDocument/2006/relationships/slide" Target="/ppt/slides/slide2.xml" Id="Rd69628cc200b4053" /><Relationship Type="http://schemas.openxmlformats.org/officeDocument/2006/relationships/slide" Target="/ppt/slides/slide3.xml" Id="Rae7c4ca04f9a419d" /><Relationship Type="http://schemas.openxmlformats.org/officeDocument/2006/relationships/slide" Target="/ppt/slides/slide4.xml" Id="R8f1241416d65479b" /><Relationship Type="http://schemas.openxmlformats.org/officeDocument/2006/relationships/slide" Target="/ppt/slides/slide5.xml" Id="R719b2fdc85244cd9" /><Relationship Type="http://schemas.openxmlformats.org/officeDocument/2006/relationships/slide" Target="/ppt/slides/slide6.xml" Id="R7d5155739d0b4f92" /><Relationship Type="http://schemas.openxmlformats.org/officeDocument/2006/relationships/slide" Target="/ppt/slides/slide7.xml" Id="Rae366f5f93b5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64700ef4a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2e0be63d40fb" /><Relationship Type="http://schemas.openxmlformats.org/officeDocument/2006/relationships/theme" Target="/ppt/slideMasters/theme/theme1.xml" Id="R6e1b613c62e3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32e0be63d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e1fc1b8c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643cc8de3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4872efd7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210fd7d3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006cbf6f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7969ea8f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02ca82c8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47 361 075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CARACO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VEDFOS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VINDKAST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BABISCO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925 130 656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ABISCO AS</a:t>
            </a:r>
          </a:p>
        </p:txBody>
      </p:sp>
    </p:spTree>
  </p:cSld>
  <p:clrMapOvr>
    <a:masterClrMapping xmlns:a="http://schemas.openxmlformats.org/drawingml/2006/main"/>
  </p:clrMapOvr>
</p:sld>
</file>