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30fbd11a7f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12e84104a4aa3"/>
  </p:sldMasterIdLst>
  <p:sldIdLst>
    <p:sldId xmlns:r="http://schemas.openxmlformats.org/officeDocument/2006/relationships" id="256" r:id="R324b76cf631748bd"/>
    <p:sldId xmlns:r="http://schemas.openxmlformats.org/officeDocument/2006/relationships" id="257" r:id="Rd060155dc1084c89"/>
    <p:sldId xmlns:r="http://schemas.openxmlformats.org/officeDocument/2006/relationships" id="258" r:id="R23b94cb895304d5f"/>
    <p:sldId xmlns:r="http://schemas.openxmlformats.org/officeDocument/2006/relationships" id="259" r:id="R607a3a03b8544fdc"/>
    <p:sldId xmlns:r="http://schemas.openxmlformats.org/officeDocument/2006/relationships" id="260" r:id="Rdd06a9bac2af4f2b"/>
    <p:sldId xmlns:r="http://schemas.openxmlformats.org/officeDocument/2006/relationships" id="261" r:id="R0da034d161984766"/>
    <p:sldId xmlns:r="http://schemas.openxmlformats.org/officeDocument/2006/relationships" id="262" r:id="R99d77f6c978e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12e84104a4aa3" /><Relationship Type="http://schemas.openxmlformats.org/officeDocument/2006/relationships/slide" Target="/ppt/slides/slide1.xml" Id="R324b76cf631748bd" /><Relationship Type="http://schemas.openxmlformats.org/officeDocument/2006/relationships/slide" Target="/ppt/slides/slide2.xml" Id="Rd060155dc1084c89" /><Relationship Type="http://schemas.openxmlformats.org/officeDocument/2006/relationships/slide" Target="/ppt/slides/slide3.xml" Id="R23b94cb895304d5f" /><Relationship Type="http://schemas.openxmlformats.org/officeDocument/2006/relationships/slide" Target="/ppt/slides/slide4.xml" Id="R607a3a03b8544fdc" /><Relationship Type="http://schemas.openxmlformats.org/officeDocument/2006/relationships/slide" Target="/ppt/slides/slide5.xml" Id="Rdd06a9bac2af4f2b" /><Relationship Type="http://schemas.openxmlformats.org/officeDocument/2006/relationships/slide" Target="/ppt/slides/slide6.xml" Id="R0da034d161984766" /><Relationship Type="http://schemas.openxmlformats.org/officeDocument/2006/relationships/slide" Target="/ppt/slides/slide7.xml" Id="R99d77f6c978e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06e0b7621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28b7f649545da" /><Relationship Type="http://schemas.openxmlformats.org/officeDocument/2006/relationships/theme" Target="/ppt/slideMasters/theme/theme1.xml" Id="R8f1833412e6747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628b7f6495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805a1ef5441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4d9c9f924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5f0c5ec79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94ee243b44d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e220a395f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c1a04292c4d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1a6234cb141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SNORØ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SNORØ HOLDING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RØSBERG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MARTINSEN SNORTHEIMSMOEN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Karsrudsvingen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2835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925 136 581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