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4b0794b41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e2067d5084c0e"/>
  </p:sldMasterIdLst>
  <p:sldIdLst>
    <p:sldId xmlns:r="http://schemas.openxmlformats.org/officeDocument/2006/relationships" id="256" r:id="R9b846a36e4564395"/>
    <p:sldId xmlns:r="http://schemas.openxmlformats.org/officeDocument/2006/relationships" id="257" r:id="R4b0bc78a44db4d85"/>
    <p:sldId xmlns:r="http://schemas.openxmlformats.org/officeDocument/2006/relationships" id="258" r:id="R76dd63a4d6ac4e12"/>
    <p:sldId xmlns:r="http://schemas.openxmlformats.org/officeDocument/2006/relationships" id="259" r:id="Rc215ae53a94f48b3"/>
    <p:sldId xmlns:r="http://schemas.openxmlformats.org/officeDocument/2006/relationships" id="260" r:id="Re75f829596884e58"/>
    <p:sldId xmlns:r="http://schemas.openxmlformats.org/officeDocument/2006/relationships" id="261" r:id="R148451c84f104dd9"/>
    <p:sldId xmlns:r="http://schemas.openxmlformats.org/officeDocument/2006/relationships" id="262" r:id="R8b34839df638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e2067d5084c0e" /><Relationship Type="http://schemas.openxmlformats.org/officeDocument/2006/relationships/slide" Target="/ppt/slides/slide1.xml" Id="R9b846a36e4564395" /><Relationship Type="http://schemas.openxmlformats.org/officeDocument/2006/relationships/slide" Target="/ppt/slides/slide2.xml" Id="R4b0bc78a44db4d85" /><Relationship Type="http://schemas.openxmlformats.org/officeDocument/2006/relationships/slide" Target="/ppt/slides/slide3.xml" Id="R76dd63a4d6ac4e12" /><Relationship Type="http://schemas.openxmlformats.org/officeDocument/2006/relationships/slide" Target="/ppt/slides/slide4.xml" Id="Rc215ae53a94f48b3" /><Relationship Type="http://schemas.openxmlformats.org/officeDocument/2006/relationships/slide" Target="/ppt/slides/slide5.xml" Id="Re75f829596884e58" /><Relationship Type="http://schemas.openxmlformats.org/officeDocument/2006/relationships/slide" Target="/ppt/slides/slide6.xml" Id="R148451c84f104dd9" /><Relationship Type="http://schemas.openxmlformats.org/officeDocument/2006/relationships/slide" Target="/ppt/slides/slide7.xml" Id="R8b34839df638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a47dacc00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7cb7d7e9442b" /><Relationship Type="http://schemas.openxmlformats.org/officeDocument/2006/relationships/theme" Target="/ppt/slideMasters/theme/theme1.xml" Id="R448d599b2210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47cb7d7e9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626605404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775ed81d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877d4b6c0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bc95d81c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373cbaa5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b02c9d21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b95f96c8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ELLINOR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