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3a15591f344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e4e31e9cd04613"/>
  </p:sldMasterIdLst>
  <p:sldIdLst>
    <p:sldId xmlns:r="http://schemas.openxmlformats.org/officeDocument/2006/relationships" id="256" r:id="R5800773855fd4c76"/>
    <p:sldId xmlns:r="http://schemas.openxmlformats.org/officeDocument/2006/relationships" id="257" r:id="Rced93e1f6f094ef8"/>
    <p:sldId xmlns:r="http://schemas.openxmlformats.org/officeDocument/2006/relationships" id="258" r:id="R370467b0f8784778"/>
    <p:sldId xmlns:r="http://schemas.openxmlformats.org/officeDocument/2006/relationships" id="259" r:id="Ra89be4af2f714f44"/>
    <p:sldId xmlns:r="http://schemas.openxmlformats.org/officeDocument/2006/relationships" id="260" r:id="R1627d616f714425d"/>
    <p:sldId xmlns:r="http://schemas.openxmlformats.org/officeDocument/2006/relationships" id="261" r:id="R660275c12ac84c1f"/>
    <p:sldId xmlns:r="http://schemas.openxmlformats.org/officeDocument/2006/relationships" id="262" r:id="R2166b8c97f64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4e31e9cd04613" /><Relationship Type="http://schemas.openxmlformats.org/officeDocument/2006/relationships/slide" Target="/ppt/slides/slide1.xml" Id="R5800773855fd4c76" /><Relationship Type="http://schemas.openxmlformats.org/officeDocument/2006/relationships/slide" Target="/ppt/slides/slide2.xml" Id="Rced93e1f6f094ef8" /><Relationship Type="http://schemas.openxmlformats.org/officeDocument/2006/relationships/slide" Target="/ppt/slides/slide3.xml" Id="R370467b0f8784778" /><Relationship Type="http://schemas.openxmlformats.org/officeDocument/2006/relationships/slide" Target="/ppt/slides/slide4.xml" Id="Ra89be4af2f714f44" /><Relationship Type="http://schemas.openxmlformats.org/officeDocument/2006/relationships/slide" Target="/ppt/slides/slide5.xml" Id="R1627d616f714425d" /><Relationship Type="http://schemas.openxmlformats.org/officeDocument/2006/relationships/slide" Target="/ppt/slides/slide6.xml" Id="R660275c12ac84c1f" /><Relationship Type="http://schemas.openxmlformats.org/officeDocument/2006/relationships/slide" Target="/ppt/slides/slide7.xml" Id="R2166b8c97f64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34e495d6342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596d9979c4ce5" /><Relationship Type="http://schemas.openxmlformats.org/officeDocument/2006/relationships/theme" Target="/ppt/slideMasters/theme/theme1.xml" Id="Rc1424036c2d7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596d9979c4c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f23783561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34e3fa1bc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40e068da047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2ad707f3145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1ac53ccca49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a3434b02e44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4dfba194f4a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LINDSTAD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LINDSTAD MASKIN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1 047 494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442 683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TSL UTESERVICE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Morkveien 122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925 141 445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LINDSTAD MASKIN AS</a:t>
            </a:r>
          </a:p>
        </p:txBody>
      </p:sp>
    </p:spTree>
  </p:cSld>
  <p:clrMapOvr>
    <a:masterClrMapping xmlns:a="http://schemas.openxmlformats.org/drawingml/2006/main"/>
  </p:clrMapOvr>
</p:sld>
</file>