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d3bbae0b0b4a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310b0c24614184"/>
  </p:sldMasterIdLst>
  <p:sldIdLst>
    <p:sldId xmlns:r="http://schemas.openxmlformats.org/officeDocument/2006/relationships" id="256" r:id="R945caf9938554e0a"/>
    <p:sldId xmlns:r="http://schemas.openxmlformats.org/officeDocument/2006/relationships" id="257" r:id="R3599e67e343640e5"/>
    <p:sldId xmlns:r="http://schemas.openxmlformats.org/officeDocument/2006/relationships" id="258" r:id="Rbe9becca24e8421a"/>
    <p:sldId xmlns:r="http://schemas.openxmlformats.org/officeDocument/2006/relationships" id="259" r:id="Rc10b90639de94282"/>
    <p:sldId xmlns:r="http://schemas.openxmlformats.org/officeDocument/2006/relationships" id="260" r:id="R6a85dc6965d84623"/>
    <p:sldId xmlns:r="http://schemas.openxmlformats.org/officeDocument/2006/relationships" id="261" r:id="R3508d5394aad443a"/>
    <p:sldId xmlns:r="http://schemas.openxmlformats.org/officeDocument/2006/relationships" id="262" r:id="Rf090e6501ce443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310b0c24614184" /><Relationship Type="http://schemas.openxmlformats.org/officeDocument/2006/relationships/slide" Target="/ppt/slides/slide1.xml" Id="R945caf9938554e0a" /><Relationship Type="http://schemas.openxmlformats.org/officeDocument/2006/relationships/slide" Target="/ppt/slides/slide2.xml" Id="R3599e67e343640e5" /><Relationship Type="http://schemas.openxmlformats.org/officeDocument/2006/relationships/slide" Target="/ppt/slides/slide3.xml" Id="Rbe9becca24e8421a" /><Relationship Type="http://schemas.openxmlformats.org/officeDocument/2006/relationships/slide" Target="/ppt/slides/slide4.xml" Id="Rc10b90639de94282" /><Relationship Type="http://schemas.openxmlformats.org/officeDocument/2006/relationships/slide" Target="/ppt/slides/slide5.xml" Id="R6a85dc6965d84623" /><Relationship Type="http://schemas.openxmlformats.org/officeDocument/2006/relationships/slide" Target="/ppt/slides/slide6.xml" Id="R3508d5394aad443a" /><Relationship Type="http://schemas.openxmlformats.org/officeDocument/2006/relationships/slide" Target="/ppt/slides/slide7.xml" Id="Rf090e6501ce443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52296b4b5f47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64ff3d8e74617" /><Relationship Type="http://schemas.openxmlformats.org/officeDocument/2006/relationships/theme" Target="/ppt/slideMasters/theme/theme1.xml" Id="R3530513e977a4c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f64ff3d8e746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02ef390af4a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d00c0979447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4ba6144af4e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7718fdf3b4a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fe41f31f749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84d88f4f140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9a242ddcc40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OPP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5 858 025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544 002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410 510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247 808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1 567 354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OPPØYEN JONAS RUUD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Grenseveien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925 143 103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 REGNSKAP AS</a:t>
            </a:r>
          </a:p>
        </p:txBody>
      </p:sp>
    </p:spTree>
  </p:cSld>
  <p:clrMapOvr>
    <a:masterClrMapping xmlns:a="http://schemas.openxmlformats.org/drawingml/2006/main"/>
  </p:clrMapOvr>
</p:sld>
</file>