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796bf46d1c4e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9a7722d0734389"/>
  </p:sldMasterIdLst>
  <p:sldIdLst>
    <p:sldId xmlns:r="http://schemas.openxmlformats.org/officeDocument/2006/relationships" id="256" r:id="R6826cb5fe2094078"/>
    <p:sldId xmlns:r="http://schemas.openxmlformats.org/officeDocument/2006/relationships" id="257" r:id="R2617c13dfa4e42d2"/>
    <p:sldId xmlns:r="http://schemas.openxmlformats.org/officeDocument/2006/relationships" id="258" r:id="R263e4fe1c45a4a3d"/>
    <p:sldId xmlns:r="http://schemas.openxmlformats.org/officeDocument/2006/relationships" id="259" r:id="R2477d7bf53c74fc9"/>
    <p:sldId xmlns:r="http://schemas.openxmlformats.org/officeDocument/2006/relationships" id="260" r:id="R95b2920c8d5546ae"/>
    <p:sldId xmlns:r="http://schemas.openxmlformats.org/officeDocument/2006/relationships" id="261" r:id="R0964b81b2bc347c5"/>
    <p:sldId xmlns:r="http://schemas.openxmlformats.org/officeDocument/2006/relationships" id="262" r:id="R526e16d661614a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9a7722d0734389" /><Relationship Type="http://schemas.openxmlformats.org/officeDocument/2006/relationships/slide" Target="/ppt/slides/slide1.xml" Id="R6826cb5fe2094078" /><Relationship Type="http://schemas.openxmlformats.org/officeDocument/2006/relationships/slide" Target="/ppt/slides/slide2.xml" Id="R2617c13dfa4e42d2" /><Relationship Type="http://schemas.openxmlformats.org/officeDocument/2006/relationships/slide" Target="/ppt/slides/slide3.xml" Id="R263e4fe1c45a4a3d" /><Relationship Type="http://schemas.openxmlformats.org/officeDocument/2006/relationships/slide" Target="/ppt/slides/slide4.xml" Id="R2477d7bf53c74fc9" /><Relationship Type="http://schemas.openxmlformats.org/officeDocument/2006/relationships/slide" Target="/ppt/slides/slide5.xml" Id="R95b2920c8d5546ae" /><Relationship Type="http://schemas.openxmlformats.org/officeDocument/2006/relationships/slide" Target="/ppt/slides/slide6.xml" Id="R0964b81b2bc347c5" /><Relationship Type="http://schemas.openxmlformats.org/officeDocument/2006/relationships/slide" Target="/ppt/slides/slide7.xml" Id="R526e16d661614a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fb36854b224a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f67ea9dcf4b21" /><Relationship Type="http://schemas.openxmlformats.org/officeDocument/2006/relationships/theme" Target="/ppt/slideMasters/theme/theme1.xml" Id="Rcc1b423a07d04f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5f67ea9dcf4b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a4fcedb414b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f087d0bed44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fabde66f444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733381c004e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b3c6ee88348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e52c21c3248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f189c466e40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STEDJEBERG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STEDJEBERG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STEDJEBERG INVEST AS ble etablert [år] og holder til i Loddefjord.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STEDJEBERG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STEDJEBERG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STEDJEBERG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STEDJEBERG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RONNY STEDJEBERG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STEDJEBERG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Klasatjønnveien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5172 Loddefjord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925 144 371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STEDJEBERG INVEST AS</a:t>
            </a:r>
          </a:p>
        </p:txBody>
      </p:sp>
    </p:spTree>
  </p:cSld>
  <p:clrMapOvr>
    <a:masterClrMapping xmlns:a="http://schemas.openxmlformats.org/drawingml/2006/main"/>
  </p:clrMapOvr>
</p:sld>
</file>