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fd9ef3e7f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898027f20d42a4"/>
  </p:sldMasterIdLst>
  <p:sldIdLst>
    <p:sldId xmlns:r="http://schemas.openxmlformats.org/officeDocument/2006/relationships" id="256" r:id="R6baaacb4d46a4233"/>
    <p:sldId xmlns:r="http://schemas.openxmlformats.org/officeDocument/2006/relationships" id="257" r:id="Rd1c438731cda4472"/>
    <p:sldId xmlns:r="http://schemas.openxmlformats.org/officeDocument/2006/relationships" id="258" r:id="R039ce25e1b1d41ad"/>
    <p:sldId xmlns:r="http://schemas.openxmlformats.org/officeDocument/2006/relationships" id="259" r:id="R2432998ee204493b"/>
    <p:sldId xmlns:r="http://schemas.openxmlformats.org/officeDocument/2006/relationships" id="260" r:id="R1c4a65b34d7a4717"/>
    <p:sldId xmlns:r="http://schemas.openxmlformats.org/officeDocument/2006/relationships" id="261" r:id="Rbaeb8fba4f4d4649"/>
    <p:sldId xmlns:r="http://schemas.openxmlformats.org/officeDocument/2006/relationships" id="262" r:id="R215c39926a07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98027f20d42a4" /><Relationship Type="http://schemas.openxmlformats.org/officeDocument/2006/relationships/slide" Target="/ppt/slides/slide1.xml" Id="R6baaacb4d46a4233" /><Relationship Type="http://schemas.openxmlformats.org/officeDocument/2006/relationships/slide" Target="/ppt/slides/slide2.xml" Id="Rd1c438731cda4472" /><Relationship Type="http://schemas.openxmlformats.org/officeDocument/2006/relationships/slide" Target="/ppt/slides/slide3.xml" Id="R039ce25e1b1d41ad" /><Relationship Type="http://schemas.openxmlformats.org/officeDocument/2006/relationships/slide" Target="/ppt/slides/slide4.xml" Id="R2432998ee204493b" /><Relationship Type="http://schemas.openxmlformats.org/officeDocument/2006/relationships/slide" Target="/ppt/slides/slide5.xml" Id="R1c4a65b34d7a4717" /><Relationship Type="http://schemas.openxmlformats.org/officeDocument/2006/relationships/slide" Target="/ppt/slides/slide6.xml" Id="Rbaeb8fba4f4d4649" /><Relationship Type="http://schemas.openxmlformats.org/officeDocument/2006/relationships/slide" Target="/ppt/slides/slide7.xml" Id="R215c39926a07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b4ef83303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775102dd34869" /><Relationship Type="http://schemas.openxmlformats.org/officeDocument/2006/relationships/theme" Target="/ppt/slideMasters/theme/theme1.xml" Id="R79c51496baa1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775102dd348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8ba4a42b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51d1de537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ce374cac6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ebf71c328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50e060729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8c3f70c004f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09f0d1c71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K-AUNE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K-AUNE HOLDING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865 337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KRISTOFFER BJELLAND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Ekrene Næringspark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925 144 800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K-AUNE HOLDING AS</a:t>
            </a:r>
          </a:p>
        </p:txBody>
      </p:sp>
    </p:spTree>
  </p:cSld>
  <p:clrMapOvr>
    <a:masterClrMapping xmlns:a="http://schemas.openxmlformats.org/drawingml/2006/main"/>
  </p:clrMapOvr>
</p:sld>
</file>