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71c025947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f9feacca14e92"/>
  </p:sldMasterIdLst>
  <p:sldIdLst>
    <p:sldId xmlns:r="http://schemas.openxmlformats.org/officeDocument/2006/relationships" id="256" r:id="Rc112a38fad9446ba"/>
    <p:sldId xmlns:r="http://schemas.openxmlformats.org/officeDocument/2006/relationships" id="257" r:id="R213c9e4960d444c8"/>
    <p:sldId xmlns:r="http://schemas.openxmlformats.org/officeDocument/2006/relationships" id="258" r:id="R25c656e43ae14cf1"/>
    <p:sldId xmlns:r="http://schemas.openxmlformats.org/officeDocument/2006/relationships" id="259" r:id="R8a546b0754694585"/>
    <p:sldId xmlns:r="http://schemas.openxmlformats.org/officeDocument/2006/relationships" id="260" r:id="Rf3d5fa88bf3d4db9"/>
    <p:sldId xmlns:r="http://schemas.openxmlformats.org/officeDocument/2006/relationships" id="261" r:id="R80501db45784470e"/>
    <p:sldId xmlns:r="http://schemas.openxmlformats.org/officeDocument/2006/relationships" id="262" r:id="R58928fa18a68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f9feacca14e92" /><Relationship Type="http://schemas.openxmlformats.org/officeDocument/2006/relationships/slide" Target="/ppt/slides/slide1.xml" Id="Rc112a38fad9446ba" /><Relationship Type="http://schemas.openxmlformats.org/officeDocument/2006/relationships/slide" Target="/ppt/slides/slide2.xml" Id="R213c9e4960d444c8" /><Relationship Type="http://schemas.openxmlformats.org/officeDocument/2006/relationships/slide" Target="/ppt/slides/slide3.xml" Id="R25c656e43ae14cf1" /><Relationship Type="http://schemas.openxmlformats.org/officeDocument/2006/relationships/slide" Target="/ppt/slides/slide4.xml" Id="R8a546b0754694585" /><Relationship Type="http://schemas.openxmlformats.org/officeDocument/2006/relationships/slide" Target="/ppt/slides/slide5.xml" Id="Rf3d5fa88bf3d4db9" /><Relationship Type="http://schemas.openxmlformats.org/officeDocument/2006/relationships/slide" Target="/ppt/slides/slide6.xml" Id="R80501db45784470e" /><Relationship Type="http://schemas.openxmlformats.org/officeDocument/2006/relationships/slide" Target="/ppt/slides/slide7.xml" Id="R58928fa18a68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0609f5562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e7f9bb024d51" /><Relationship Type="http://schemas.openxmlformats.org/officeDocument/2006/relationships/theme" Target="/ppt/slideMasters/theme/theme1.xml" Id="R2df7b9f18d83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2e7f9bb024d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ebcaf4148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47193dd4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2724483ed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325d86ed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ae960316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981b9a46a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968a52871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GJENGSTØ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GJENGSTØ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GJENGSTØ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GJENGSTØ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GJENGSTØ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GJENGSTØ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GJENGSTØ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GJENGSTØ HAAVARD GAASEMYR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GJENGSTØ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Gaasemyr Gjengstø, Ibsens gate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925 146 307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GJENGSTØ HOLDING AS</a:t>
            </a:r>
          </a:p>
        </p:txBody>
      </p:sp>
    </p:spTree>
  </p:cSld>
  <p:clrMapOvr>
    <a:masterClrMapping xmlns:a="http://schemas.openxmlformats.org/drawingml/2006/main"/>
  </p:clrMapOvr>
</p:sld>
</file>