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b6a520da9440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a6d456d7da4206"/>
  </p:sldMasterIdLst>
  <p:sldIdLst>
    <p:sldId xmlns:r="http://schemas.openxmlformats.org/officeDocument/2006/relationships" id="256" r:id="Reb2b3ba3fd4041ac"/>
    <p:sldId xmlns:r="http://schemas.openxmlformats.org/officeDocument/2006/relationships" id="257" r:id="R1fe4c0abce15404b"/>
    <p:sldId xmlns:r="http://schemas.openxmlformats.org/officeDocument/2006/relationships" id="258" r:id="R9b4f419a835446b0"/>
    <p:sldId xmlns:r="http://schemas.openxmlformats.org/officeDocument/2006/relationships" id="259" r:id="Ra7557702a4c947b7"/>
    <p:sldId xmlns:r="http://schemas.openxmlformats.org/officeDocument/2006/relationships" id="260" r:id="R00c8fcf7e7df4437"/>
    <p:sldId xmlns:r="http://schemas.openxmlformats.org/officeDocument/2006/relationships" id="261" r:id="Rba7f44a786314801"/>
    <p:sldId xmlns:r="http://schemas.openxmlformats.org/officeDocument/2006/relationships" id="262" r:id="R4ed3064cf1b24b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a6d456d7da4206" /><Relationship Type="http://schemas.openxmlformats.org/officeDocument/2006/relationships/slide" Target="/ppt/slides/slide1.xml" Id="Reb2b3ba3fd4041ac" /><Relationship Type="http://schemas.openxmlformats.org/officeDocument/2006/relationships/slide" Target="/ppt/slides/slide2.xml" Id="R1fe4c0abce15404b" /><Relationship Type="http://schemas.openxmlformats.org/officeDocument/2006/relationships/slide" Target="/ppt/slides/slide3.xml" Id="R9b4f419a835446b0" /><Relationship Type="http://schemas.openxmlformats.org/officeDocument/2006/relationships/slide" Target="/ppt/slides/slide4.xml" Id="Ra7557702a4c947b7" /><Relationship Type="http://schemas.openxmlformats.org/officeDocument/2006/relationships/slide" Target="/ppt/slides/slide5.xml" Id="R00c8fcf7e7df4437" /><Relationship Type="http://schemas.openxmlformats.org/officeDocument/2006/relationships/slide" Target="/ppt/slides/slide6.xml" Id="Rba7f44a786314801" /><Relationship Type="http://schemas.openxmlformats.org/officeDocument/2006/relationships/slide" Target="/ppt/slides/slide7.xml" Id="R4ed3064cf1b24b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523d33929946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ed9d5fa1e421b" /><Relationship Type="http://schemas.openxmlformats.org/officeDocument/2006/relationships/theme" Target="/ppt/slideMasters/theme/theme1.xml" Id="R77e16b473b8d42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2ed9d5fa1e42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be94f6baa4a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d16d59d474c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0f74dc6fe43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0184ef1a040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a4e54523f4c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061ba95604e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95f776a6046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PETRINE 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PETRINE 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PETRINE II AS ble etablert [år] og holder til i Bjørøyhamn.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PETRINE 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PETRINE 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PETRINE 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−255 918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8 212 739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60 501 727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67 285 189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PETRINE 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NØDSET HILDE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PETRINE 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Hilde Nødseth, Vestrepollsvegen 174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5177 Bjørøyhamn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925 146 749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PETRINE II AS</a:t>
            </a:r>
          </a:p>
        </p:txBody>
      </p:sp>
    </p:spTree>
  </p:cSld>
  <p:clrMapOvr>
    <a:masterClrMapping xmlns:a="http://schemas.openxmlformats.org/drawingml/2006/main"/>
  </p:clrMapOvr>
</p:sld>
</file>