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e4fac240d14d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432be5fe4643f7"/>
  </p:sldMasterIdLst>
  <p:sldIdLst>
    <p:sldId xmlns:r="http://schemas.openxmlformats.org/officeDocument/2006/relationships" id="256" r:id="R1f9acaf9fb6a4e38"/>
    <p:sldId xmlns:r="http://schemas.openxmlformats.org/officeDocument/2006/relationships" id="257" r:id="R541b38cba7784720"/>
    <p:sldId xmlns:r="http://schemas.openxmlformats.org/officeDocument/2006/relationships" id="258" r:id="R070ca2c537ec4175"/>
    <p:sldId xmlns:r="http://schemas.openxmlformats.org/officeDocument/2006/relationships" id="259" r:id="R6aa4da4b2cea445e"/>
    <p:sldId xmlns:r="http://schemas.openxmlformats.org/officeDocument/2006/relationships" id="260" r:id="Refee1a36b50a4999"/>
    <p:sldId xmlns:r="http://schemas.openxmlformats.org/officeDocument/2006/relationships" id="261" r:id="Re71af935674a4cf8"/>
    <p:sldId xmlns:r="http://schemas.openxmlformats.org/officeDocument/2006/relationships" id="262" r:id="Re6e77a0556fd4d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432be5fe4643f7" /><Relationship Type="http://schemas.openxmlformats.org/officeDocument/2006/relationships/slide" Target="/ppt/slides/slide1.xml" Id="R1f9acaf9fb6a4e38" /><Relationship Type="http://schemas.openxmlformats.org/officeDocument/2006/relationships/slide" Target="/ppt/slides/slide2.xml" Id="R541b38cba7784720" /><Relationship Type="http://schemas.openxmlformats.org/officeDocument/2006/relationships/slide" Target="/ppt/slides/slide3.xml" Id="R070ca2c537ec4175" /><Relationship Type="http://schemas.openxmlformats.org/officeDocument/2006/relationships/slide" Target="/ppt/slides/slide4.xml" Id="R6aa4da4b2cea445e" /><Relationship Type="http://schemas.openxmlformats.org/officeDocument/2006/relationships/slide" Target="/ppt/slides/slide5.xml" Id="Refee1a36b50a4999" /><Relationship Type="http://schemas.openxmlformats.org/officeDocument/2006/relationships/slide" Target="/ppt/slides/slide6.xml" Id="Re71af935674a4cf8" /><Relationship Type="http://schemas.openxmlformats.org/officeDocument/2006/relationships/slide" Target="/ppt/slides/slide7.xml" Id="Re6e77a0556fd4d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e45439d67d4b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59fce20334477" /><Relationship Type="http://schemas.openxmlformats.org/officeDocument/2006/relationships/theme" Target="/ppt/slideMasters/theme/theme1.xml" Id="Re23e5a3d293747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c59fce203344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c7c45e0e54d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072db4d064d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ac48b03cc4c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268fe970b46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d5b7c06504e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e29276d7f42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e7848bd5c4b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WIKAN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WIKAN FINANS AS ble etablert [år] og holder til i Charlottenlund.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672 668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40 084 048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40 784 048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WIKAN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Øystein Wikan, Roosevelts veg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7058 Charlottenlund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925 148 814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WIKAN FINANS AS</a:t>
            </a:r>
          </a:p>
        </p:txBody>
      </p:sp>
    </p:spTree>
  </p:cSld>
  <p:clrMapOvr>
    <a:masterClrMapping xmlns:a="http://schemas.openxmlformats.org/drawingml/2006/main"/>
  </p:clrMapOvr>
</p:sld>
</file>