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64e0ca5c5548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81ab7c89e34a18"/>
  </p:sldMasterIdLst>
  <p:sldIdLst>
    <p:sldId xmlns:r="http://schemas.openxmlformats.org/officeDocument/2006/relationships" id="256" r:id="Re8931b2875ac460b"/>
    <p:sldId xmlns:r="http://schemas.openxmlformats.org/officeDocument/2006/relationships" id="257" r:id="R50edcc9f68ee44a1"/>
    <p:sldId xmlns:r="http://schemas.openxmlformats.org/officeDocument/2006/relationships" id="258" r:id="Rfdf841ad4daa4eb3"/>
    <p:sldId xmlns:r="http://schemas.openxmlformats.org/officeDocument/2006/relationships" id="259" r:id="R1a8a0e6d42de4595"/>
    <p:sldId xmlns:r="http://schemas.openxmlformats.org/officeDocument/2006/relationships" id="260" r:id="Rcde9099fb4d84dec"/>
    <p:sldId xmlns:r="http://schemas.openxmlformats.org/officeDocument/2006/relationships" id="261" r:id="Re2d49f8b908240d9"/>
    <p:sldId xmlns:r="http://schemas.openxmlformats.org/officeDocument/2006/relationships" id="262" r:id="Rda83e030840d4a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1ab7c89e34a18" /><Relationship Type="http://schemas.openxmlformats.org/officeDocument/2006/relationships/slide" Target="/ppt/slides/slide1.xml" Id="Re8931b2875ac460b" /><Relationship Type="http://schemas.openxmlformats.org/officeDocument/2006/relationships/slide" Target="/ppt/slides/slide2.xml" Id="R50edcc9f68ee44a1" /><Relationship Type="http://schemas.openxmlformats.org/officeDocument/2006/relationships/slide" Target="/ppt/slides/slide3.xml" Id="Rfdf841ad4daa4eb3" /><Relationship Type="http://schemas.openxmlformats.org/officeDocument/2006/relationships/slide" Target="/ppt/slides/slide4.xml" Id="R1a8a0e6d42de4595" /><Relationship Type="http://schemas.openxmlformats.org/officeDocument/2006/relationships/slide" Target="/ppt/slides/slide5.xml" Id="Rcde9099fb4d84dec" /><Relationship Type="http://schemas.openxmlformats.org/officeDocument/2006/relationships/slide" Target="/ppt/slides/slide6.xml" Id="Re2d49f8b908240d9" /><Relationship Type="http://schemas.openxmlformats.org/officeDocument/2006/relationships/slide" Target="/ppt/slides/slide7.xml" Id="Rda83e030840d4a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0a05a30e341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34604d17e4dcc" /><Relationship Type="http://schemas.openxmlformats.org/officeDocument/2006/relationships/theme" Target="/ppt/slideMasters/theme/theme1.xml" Id="R4a42e39a470e4e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434604d17e4d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63cc3b9774b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73a8468f04c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c62a2c2c444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647c03a5f41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e7b72e07d42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b6ec49bc549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288106fcd49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YODA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2 412 075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2 473 347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Skadsems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