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f250a8489c4b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8b5fc7134d405e"/>
  </p:sldMasterIdLst>
  <p:sldIdLst>
    <p:sldId xmlns:r="http://schemas.openxmlformats.org/officeDocument/2006/relationships" id="256" r:id="R9dfca0ffd3994cb1"/>
    <p:sldId xmlns:r="http://schemas.openxmlformats.org/officeDocument/2006/relationships" id="257" r:id="R5fae6c1e4dde4534"/>
    <p:sldId xmlns:r="http://schemas.openxmlformats.org/officeDocument/2006/relationships" id="258" r:id="Re3fbc29679554a90"/>
    <p:sldId xmlns:r="http://schemas.openxmlformats.org/officeDocument/2006/relationships" id="259" r:id="Ra453a8cccbaf4a38"/>
    <p:sldId xmlns:r="http://schemas.openxmlformats.org/officeDocument/2006/relationships" id="260" r:id="R4e3d7eaeb31c4281"/>
    <p:sldId xmlns:r="http://schemas.openxmlformats.org/officeDocument/2006/relationships" id="261" r:id="R288ef1f15308406b"/>
    <p:sldId xmlns:r="http://schemas.openxmlformats.org/officeDocument/2006/relationships" id="262" r:id="R4024e069b59946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8b5fc7134d405e" /><Relationship Type="http://schemas.openxmlformats.org/officeDocument/2006/relationships/slide" Target="/ppt/slides/slide1.xml" Id="R9dfca0ffd3994cb1" /><Relationship Type="http://schemas.openxmlformats.org/officeDocument/2006/relationships/slide" Target="/ppt/slides/slide2.xml" Id="R5fae6c1e4dde4534" /><Relationship Type="http://schemas.openxmlformats.org/officeDocument/2006/relationships/slide" Target="/ppt/slides/slide3.xml" Id="Re3fbc29679554a90" /><Relationship Type="http://schemas.openxmlformats.org/officeDocument/2006/relationships/slide" Target="/ppt/slides/slide4.xml" Id="Ra453a8cccbaf4a38" /><Relationship Type="http://schemas.openxmlformats.org/officeDocument/2006/relationships/slide" Target="/ppt/slides/slide5.xml" Id="R4e3d7eaeb31c4281" /><Relationship Type="http://schemas.openxmlformats.org/officeDocument/2006/relationships/slide" Target="/ppt/slides/slide6.xml" Id="R288ef1f15308406b" /><Relationship Type="http://schemas.openxmlformats.org/officeDocument/2006/relationships/slide" Target="/ppt/slides/slide7.xml" Id="R4024e069b59946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e87adc6f4542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a2fc0857a4864" /><Relationship Type="http://schemas.openxmlformats.org/officeDocument/2006/relationships/theme" Target="/ppt/slideMasters/theme/theme1.xml" Id="R3a5ef55c309447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3a2fc0857a48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cedbc195a4b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0f7bd381e49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3db4bdf2a44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4d990391748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4819b997f4c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aa01d164344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91d2b904f4f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5-PLUSS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5-PLUSS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5-PLUSS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5-PLUSS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5-PLUSS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5-PLUSS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26 966 165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2 630 647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2 157 040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2 210 601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9 867 964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5-PLUSS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AUSTEVIK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HASK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MIDTTEIGEN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RAMSVOLL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5-PLUSS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Frakkagjerdvegen 191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post@5-pluss.no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www.5-Pluss.no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925 151 564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5-PLUSS AS</a:t>
            </a:r>
          </a:p>
        </p:txBody>
      </p:sp>
    </p:spTree>
  </p:cSld>
  <p:clrMapOvr>
    <a:masterClrMapping xmlns:a="http://schemas.openxmlformats.org/drawingml/2006/main"/>
  </p:clrMapOvr>
</p:sld>
</file>