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665eb83ab641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245c9b02284796"/>
  </p:sldMasterIdLst>
  <p:sldIdLst>
    <p:sldId xmlns:r="http://schemas.openxmlformats.org/officeDocument/2006/relationships" id="256" r:id="Rcf7a0f3d7ec948f0"/>
    <p:sldId xmlns:r="http://schemas.openxmlformats.org/officeDocument/2006/relationships" id="257" r:id="Rce694870a1a54d2e"/>
    <p:sldId xmlns:r="http://schemas.openxmlformats.org/officeDocument/2006/relationships" id="258" r:id="Rc2044bef0c1a4654"/>
    <p:sldId xmlns:r="http://schemas.openxmlformats.org/officeDocument/2006/relationships" id="259" r:id="Rf440e744207f440b"/>
    <p:sldId xmlns:r="http://schemas.openxmlformats.org/officeDocument/2006/relationships" id="260" r:id="R95e0a061d4cf41bb"/>
    <p:sldId xmlns:r="http://schemas.openxmlformats.org/officeDocument/2006/relationships" id="261" r:id="R67a2fb54d9514b17"/>
    <p:sldId xmlns:r="http://schemas.openxmlformats.org/officeDocument/2006/relationships" id="262" r:id="R2806007ff26946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245c9b02284796" /><Relationship Type="http://schemas.openxmlformats.org/officeDocument/2006/relationships/slide" Target="/ppt/slides/slide1.xml" Id="Rcf7a0f3d7ec948f0" /><Relationship Type="http://schemas.openxmlformats.org/officeDocument/2006/relationships/slide" Target="/ppt/slides/slide2.xml" Id="Rce694870a1a54d2e" /><Relationship Type="http://schemas.openxmlformats.org/officeDocument/2006/relationships/slide" Target="/ppt/slides/slide3.xml" Id="Rc2044bef0c1a4654" /><Relationship Type="http://schemas.openxmlformats.org/officeDocument/2006/relationships/slide" Target="/ppt/slides/slide4.xml" Id="Rf440e744207f440b" /><Relationship Type="http://schemas.openxmlformats.org/officeDocument/2006/relationships/slide" Target="/ppt/slides/slide5.xml" Id="R95e0a061d4cf41bb" /><Relationship Type="http://schemas.openxmlformats.org/officeDocument/2006/relationships/slide" Target="/ppt/slides/slide6.xml" Id="R67a2fb54d9514b17" /><Relationship Type="http://schemas.openxmlformats.org/officeDocument/2006/relationships/slide" Target="/ppt/slides/slide7.xml" Id="R2806007ff26946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a4d761f4404e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61ecdaee34f7c" /><Relationship Type="http://schemas.openxmlformats.org/officeDocument/2006/relationships/theme" Target="/ppt/slideMasters/theme/theme1.xml" Id="R3c4f943b6cbc4f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861ecdaee34f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fb31294ab4f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44be6ac7745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4ef177d204d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96f11833c42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a4b13e14941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7dbb310a040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14b153ab645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AGIL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AGIL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AGIL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AGIL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AGIL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AGIL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−305 684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142 988 527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859 993 660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1 024 777 654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AGIL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MUSTANG HOLDING AS  –  80,9 %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 AS  –  19,1 %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AGIL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Munkedamsveien 45E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925 152 722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AGIL CAPITAL AS</a:t>
            </a:r>
          </a:p>
        </p:txBody>
      </p:sp>
    </p:spTree>
  </p:cSld>
  <p:clrMapOvr>
    <a:masterClrMapping xmlns:a="http://schemas.openxmlformats.org/drawingml/2006/main"/>
  </p:clrMapOvr>
</p:sld>
</file>