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2a5f55b12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5872225af470c"/>
  </p:sldMasterIdLst>
  <p:sldIdLst>
    <p:sldId xmlns:r="http://schemas.openxmlformats.org/officeDocument/2006/relationships" id="256" r:id="R8aaef9a8add945bc"/>
    <p:sldId xmlns:r="http://schemas.openxmlformats.org/officeDocument/2006/relationships" id="257" r:id="R91d3702ae62c437e"/>
    <p:sldId xmlns:r="http://schemas.openxmlformats.org/officeDocument/2006/relationships" id="258" r:id="R08fb07d91b024f84"/>
    <p:sldId xmlns:r="http://schemas.openxmlformats.org/officeDocument/2006/relationships" id="259" r:id="R2c7d6ebee5c646eb"/>
    <p:sldId xmlns:r="http://schemas.openxmlformats.org/officeDocument/2006/relationships" id="260" r:id="R38b2826f9a72468a"/>
    <p:sldId xmlns:r="http://schemas.openxmlformats.org/officeDocument/2006/relationships" id="261" r:id="Rffdf7e910f634c97"/>
    <p:sldId xmlns:r="http://schemas.openxmlformats.org/officeDocument/2006/relationships" id="262" r:id="Rd3651d80ba81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5872225af470c" /><Relationship Type="http://schemas.openxmlformats.org/officeDocument/2006/relationships/slide" Target="/ppt/slides/slide1.xml" Id="R8aaef9a8add945bc" /><Relationship Type="http://schemas.openxmlformats.org/officeDocument/2006/relationships/slide" Target="/ppt/slides/slide2.xml" Id="R91d3702ae62c437e" /><Relationship Type="http://schemas.openxmlformats.org/officeDocument/2006/relationships/slide" Target="/ppt/slides/slide3.xml" Id="R08fb07d91b024f84" /><Relationship Type="http://schemas.openxmlformats.org/officeDocument/2006/relationships/slide" Target="/ppt/slides/slide4.xml" Id="R2c7d6ebee5c646eb" /><Relationship Type="http://schemas.openxmlformats.org/officeDocument/2006/relationships/slide" Target="/ppt/slides/slide5.xml" Id="R38b2826f9a72468a" /><Relationship Type="http://schemas.openxmlformats.org/officeDocument/2006/relationships/slide" Target="/ppt/slides/slide6.xml" Id="Rffdf7e910f634c97" /><Relationship Type="http://schemas.openxmlformats.org/officeDocument/2006/relationships/slide" Target="/ppt/slides/slide7.xml" Id="Rd3651d80ba81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7a87af016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2e64467547a3" /><Relationship Type="http://schemas.openxmlformats.org/officeDocument/2006/relationships/theme" Target="/ppt/slideMasters/theme/theme1.xml" Id="R58daeef09fc3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22e644675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ab7cae0a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be45db8b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18e45c56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61987b514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e3489cbe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eb395c00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fc31dd3e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BYGGMEISTER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BYGGMEISTER MONSEN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OLE-VIDAR MONSEN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KATHRINE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Padlaporsen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post@byggmeistermonsen.no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MONSEN AS</a:t>
            </a:r>
          </a:p>
        </p:txBody>
      </p:sp>
    </p:spTree>
  </p:cSld>
  <p:clrMapOvr>
    <a:masterClrMapping xmlns:a="http://schemas.openxmlformats.org/drawingml/2006/main"/>
  </p:clrMapOvr>
</p:sld>
</file>