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75e8ece4f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7aed174454d28"/>
  </p:sldMasterIdLst>
  <p:sldIdLst>
    <p:sldId xmlns:r="http://schemas.openxmlformats.org/officeDocument/2006/relationships" id="256" r:id="Rb036f61ad33d4933"/>
    <p:sldId xmlns:r="http://schemas.openxmlformats.org/officeDocument/2006/relationships" id="257" r:id="R7aaf4ad52db14ea2"/>
    <p:sldId xmlns:r="http://schemas.openxmlformats.org/officeDocument/2006/relationships" id="258" r:id="Rec764d4e8e004f2c"/>
    <p:sldId xmlns:r="http://schemas.openxmlformats.org/officeDocument/2006/relationships" id="259" r:id="Rb2a2e1254e464af5"/>
    <p:sldId xmlns:r="http://schemas.openxmlformats.org/officeDocument/2006/relationships" id="260" r:id="R7efecd22d8be44aa"/>
    <p:sldId xmlns:r="http://schemas.openxmlformats.org/officeDocument/2006/relationships" id="261" r:id="R0fc2ed3b473a4c9a"/>
    <p:sldId xmlns:r="http://schemas.openxmlformats.org/officeDocument/2006/relationships" id="262" r:id="Rde81a850edae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7aed174454d28" /><Relationship Type="http://schemas.openxmlformats.org/officeDocument/2006/relationships/slide" Target="/ppt/slides/slide1.xml" Id="Rb036f61ad33d4933" /><Relationship Type="http://schemas.openxmlformats.org/officeDocument/2006/relationships/slide" Target="/ppt/slides/slide2.xml" Id="R7aaf4ad52db14ea2" /><Relationship Type="http://schemas.openxmlformats.org/officeDocument/2006/relationships/slide" Target="/ppt/slides/slide3.xml" Id="Rec764d4e8e004f2c" /><Relationship Type="http://schemas.openxmlformats.org/officeDocument/2006/relationships/slide" Target="/ppt/slides/slide4.xml" Id="Rb2a2e1254e464af5" /><Relationship Type="http://schemas.openxmlformats.org/officeDocument/2006/relationships/slide" Target="/ppt/slides/slide5.xml" Id="R7efecd22d8be44aa" /><Relationship Type="http://schemas.openxmlformats.org/officeDocument/2006/relationships/slide" Target="/ppt/slides/slide6.xml" Id="R0fc2ed3b473a4c9a" /><Relationship Type="http://schemas.openxmlformats.org/officeDocument/2006/relationships/slide" Target="/ppt/slides/slide7.xml" Id="Rde81a850edae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688c231e1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c5cc5f2c54533" /><Relationship Type="http://schemas.openxmlformats.org/officeDocument/2006/relationships/theme" Target="/ppt/slideMasters/theme/theme1.xml" Id="Ra9991375e7db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c5cc5f2c5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0e928c11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68d6d61f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26ab2ed54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23379259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cfff0d45f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c238792c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55802f0e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CHRISTOFFER BERGSHOLM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BERGSHOLM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BERGSHOLM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CHRISTOFFER BERGSHOLM HOLDING AS</a:t>
            </a:r>
          </a:p>
        </p:txBody>
      </p:sp>
    </p:spTree>
  </p:cSld>
  <p:clrMapOvr>
    <a:masterClrMapping xmlns:a="http://schemas.openxmlformats.org/drawingml/2006/main"/>
  </p:clrMapOvr>
</p:sld>
</file>