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c92c4b15a94d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4baa274b7e456f"/>
  </p:sldMasterIdLst>
  <p:sldIdLst>
    <p:sldId xmlns:r="http://schemas.openxmlformats.org/officeDocument/2006/relationships" id="256" r:id="Rc7f827e01e06483c"/>
    <p:sldId xmlns:r="http://schemas.openxmlformats.org/officeDocument/2006/relationships" id="257" r:id="R2826d2ea7c5349c2"/>
    <p:sldId xmlns:r="http://schemas.openxmlformats.org/officeDocument/2006/relationships" id="258" r:id="Re69bee2a475d4ce5"/>
    <p:sldId xmlns:r="http://schemas.openxmlformats.org/officeDocument/2006/relationships" id="259" r:id="Ra830f2ce50784ec1"/>
    <p:sldId xmlns:r="http://schemas.openxmlformats.org/officeDocument/2006/relationships" id="260" r:id="R471c48f1185a4ac8"/>
    <p:sldId xmlns:r="http://schemas.openxmlformats.org/officeDocument/2006/relationships" id="261" r:id="R21d7b3e788c343a3"/>
    <p:sldId xmlns:r="http://schemas.openxmlformats.org/officeDocument/2006/relationships" id="262" r:id="R3b772787c69145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baa274b7e456f" /><Relationship Type="http://schemas.openxmlformats.org/officeDocument/2006/relationships/slide" Target="/ppt/slides/slide1.xml" Id="Rc7f827e01e06483c" /><Relationship Type="http://schemas.openxmlformats.org/officeDocument/2006/relationships/slide" Target="/ppt/slides/slide2.xml" Id="R2826d2ea7c5349c2" /><Relationship Type="http://schemas.openxmlformats.org/officeDocument/2006/relationships/slide" Target="/ppt/slides/slide3.xml" Id="Re69bee2a475d4ce5" /><Relationship Type="http://schemas.openxmlformats.org/officeDocument/2006/relationships/slide" Target="/ppt/slides/slide4.xml" Id="Ra830f2ce50784ec1" /><Relationship Type="http://schemas.openxmlformats.org/officeDocument/2006/relationships/slide" Target="/ppt/slides/slide5.xml" Id="R471c48f1185a4ac8" /><Relationship Type="http://schemas.openxmlformats.org/officeDocument/2006/relationships/slide" Target="/ppt/slides/slide6.xml" Id="R21d7b3e788c343a3" /><Relationship Type="http://schemas.openxmlformats.org/officeDocument/2006/relationships/slide" Target="/ppt/slides/slide7.xml" Id="R3b772787c69145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e89d99e0fe40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46cbe27cf4221" /><Relationship Type="http://schemas.openxmlformats.org/officeDocument/2006/relationships/theme" Target="/ppt/slideMasters/theme/theme1.xml" Id="Rcc810706f4ed46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c46cbe27cf42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e5a22b25245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bb1802ea64d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67db3806849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59c8572b842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4e7f96ef944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5d3590ff643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0cf6843ec4f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−63 790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546 442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ELISE KRISTIANSEN BJERKELI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Hjørungavåggata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925 156 027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ASLAN AS</a:t>
            </a:r>
          </a:p>
        </p:txBody>
      </p:sp>
    </p:spTree>
  </p:cSld>
  <p:clrMapOvr>
    <a:masterClrMapping xmlns:a="http://schemas.openxmlformats.org/drawingml/2006/main"/>
  </p:clrMapOvr>
</p:sld>
</file>