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1ea1dba69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986f03f234cd2"/>
  </p:sldMasterIdLst>
  <p:sldIdLst>
    <p:sldId xmlns:r="http://schemas.openxmlformats.org/officeDocument/2006/relationships" id="256" r:id="R6b62fbbb04fb403e"/>
    <p:sldId xmlns:r="http://schemas.openxmlformats.org/officeDocument/2006/relationships" id="257" r:id="R823b2870be744cbd"/>
    <p:sldId xmlns:r="http://schemas.openxmlformats.org/officeDocument/2006/relationships" id="258" r:id="Rbb4d9e1594984f4c"/>
    <p:sldId xmlns:r="http://schemas.openxmlformats.org/officeDocument/2006/relationships" id="259" r:id="R9f864399672541e4"/>
    <p:sldId xmlns:r="http://schemas.openxmlformats.org/officeDocument/2006/relationships" id="260" r:id="R3a909a0175554df2"/>
    <p:sldId xmlns:r="http://schemas.openxmlformats.org/officeDocument/2006/relationships" id="261" r:id="Re2b8d82aeaf54904"/>
    <p:sldId xmlns:r="http://schemas.openxmlformats.org/officeDocument/2006/relationships" id="262" r:id="R9a4272519084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986f03f234cd2" /><Relationship Type="http://schemas.openxmlformats.org/officeDocument/2006/relationships/slide" Target="/ppt/slides/slide1.xml" Id="R6b62fbbb04fb403e" /><Relationship Type="http://schemas.openxmlformats.org/officeDocument/2006/relationships/slide" Target="/ppt/slides/slide2.xml" Id="R823b2870be744cbd" /><Relationship Type="http://schemas.openxmlformats.org/officeDocument/2006/relationships/slide" Target="/ppt/slides/slide3.xml" Id="Rbb4d9e1594984f4c" /><Relationship Type="http://schemas.openxmlformats.org/officeDocument/2006/relationships/slide" Target="/ppt/slides/slide4.xml" Id="R9f864399672541e4" /><Relationship Type="http://schemas.openxmlformats.org/officeDocument/2006/relationships/slide" Target="/ppt/slides/slide5.xml" Id="R3a909a0175554df2" /><Relationship Type="http://schemas.openxmlformats.org/officeDocument/2006/relationships/slide" Target="/ppt/slides/slide6.xml" Id="Re2b8d82aeaf54904" /><Relationship Type="http://schemas.openxmlformats.org/officeDocument/2006/relationships/slide" Target="/ppt/slides/slide7.xml" Id="R9a4272519084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c9a303b00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117f2dbde44e3" /><Relationship Type="http://schemas.openxmlformats.org/officeDocument/2006/relationships/theme" Target="/ppt/slideMasters/theme/theme1.xml" Id="R3e26beacc2fc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b117f2dbde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ccfa542fc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ff4d8952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f7e8c8886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aa72962b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844f83358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c0d096865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4bdbd2ece47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4A-B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4A-B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ANJALI BHATNAGAR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925 156 035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