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c73ccbdbb341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e70b823f524826"/>
  </p:sldMasterIdLst>
  <p:sldIdLst>
    <p:sldId xmlns:r="http://schemas.openxmlformats.org/officeDocument/2006/relationships" id="256" r:id="R5b98cc8323cb4319"/>
    <p:sldId xmlns:r="http://schemas.openxmlformats.org/officeDocument/2006/relationships" id="257" r:id="R8e06d39d4f39413f"/>
    <p:sldId xmlns:r="http://schemas.openxmlformats.org/officeDocument/2006/relationships" id="258" r:id="Rdf2cf5263f5b4a5a"/>
    <p:sldId xmlns:r="http://schemas.openxmlformats.org/officeDocument/2006/relationships" id="259" r:id="R824a796af3774151"/>
    <p:sldId xmlns:r="http://schemas.openxmlformats.org/officeDocument/2006/relationships" id="260" r:id="Rb11cff594ff94a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e70b823f524826" /><Relationship Type="http://schemas.openxmlformats.org/officeDocument/2006/relationships/slide" Target="/ppt/slides/slide1.xml" Id="R5b98cc8323cb4319" /><Relationship Type="http://schemas.openxmlformats.org/officeDocument/2006/relationships/slide" Target="/ppt/slides/slide2.xml" Id="R8e06d39d4f39413f" /><Relationship Type="http://schemas.openxmlformats.org/officeDocument/2006/relationships/slide" Target="/ppt/slides/slide3.xml" Id="Rdf2cf5263f5b4a5a" /><Relationship Type="http://schemas.openxmlformats.org/officeDocument/2006/relationships/slide" Target="/ppt/slides/slide4.xml" Id="R824a796af3774151" /><Relationship Type="http://schemas.openxmlformats.org/officeDocument/2006/relationships/slide" Target="/ppt/slides/slide5.xml" Id="Rb11cff594ff94a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3c682866f546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dde1582874e6e" /><Relationship Type="http://schemas.openxmlformats.org/officeDocument/2006/relationships/theme" Target="/ppt/slideMasters/theme/theme1.xml" Id="R73af6b92c5d84f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ddde1582874e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446374fc64e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ecd3c486544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fdab6f9f54f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20ea27d4745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f27b674f345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KRONPRINSENSGATE 10 KIRKENES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10 KIRKENES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 10 KIRKENES ble etablert [år] og holder til i Kirkenes.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10 KIRKENES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10 KIRKENES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10 KIRKENES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Edith Miriam Solgull Stenbakk, Kronprinsens gate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925 159 468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10 KIRKENES</a:t>
            </a:r>
          </a:p>
        </p:txBody>
      </p:sp>
    </p:spTree>
  </p:cSld>
  <p:clrMapOvr>
    <a:masterClrMapping xmlns:a="http://schemas.openxmlformats.org/drawingml/2006/main"/>
  </p:clrMapOvr>
</p:sld>
</file>