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7fa3e8a69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1e071d88745c4"/>
  </p:sldMasterIdLst>
  <p:sldIdLst>
    <p:sldId xmlns:r="http://schemas.openxmlformats.org/officeDocument/2006/relationships" id="256" r:id="R1690197b26dd4937"/>
    <p:sldId xmlns:r="http://schemas.openxmlformats.org/officeDocument/2006/relationships" id="257" r:id="Rdd6442b47c074545"/>
    <p:sldId xmlns:r="http://schemas.openxmlformats.org/officeDocument/2006/relationships" id="258" r:id="R6ff1200fb7944e50"/>
    <p:sldId xmlns:r="http://schemas.openxmlformats.org/officeDocument/2006/relationships" id="259" r:id="R338ead44e9994615"/>
    <p:sldId xmlns:r="http://schemas.openxmlformats.org/officeDocument/2006/relationships" id="260" r:id="R73b4d45a4a0b4303"/>
    <p:sldId xmlns:r="http://schemas.openxmlformats.org/officeDocument/2006/relationships" id="261" r:id="R2df7ea21ffd841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1e071d88745c4" /><Relationship Type="http://schemas.openxmlformats.org/officeDocument/2006/relationships/slide" Target="/ppt/slides/slide1.xml" Id="R1690197b26dd4937" /><Relationship Type="http://schemas.openxmlformats.org/officeDocument/2006/relationships/slide" Target="/ppt/slides/slide2.xml" Id="Rdd6442b47c074545" /><Relationship Type="http://schemas.openxmlformats.org/officeDocument/2006/relationships/slide" Target="/ppt/slides/slide3.xml" Id="R6ff1200fb7944e50" /><Relationship Type="http://schemas.openxmlformats.org/officeDocument/2006/relationships/slide" Target="/ppt/slides/slide4.xml" Id="R338ead44e9994615" /><Relationship Type="http://schemas.openxmlformats.org/officeDocument/2006/relationships/slide" Target="/ppt/slides/slide5.xml" Id="R73b4d45a4a0b4303" /><Relationship Type="http://schemas.openxmlformats.org/officeDocument/2006/relationships/slide" Target="/ppt/slides/slide6.xml" Id="R2df7ea21ffd841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e4a783ece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dc5330144f76" /><Relationship Type="http://schemas.openxmlformats.org/officeDocument/2006/relationships/theme" Target="/ppt/slideMasters/theme/theme1.xml" Id="R1ab986785dd9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2dc533014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a305016d0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9893b10a0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69c9c40d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ac076040144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f0d8180241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c5721ec5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L.RONGVED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L.RONGVED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L.RONGVED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L.RONGVED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L.RONGVED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L.RONGVED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Leonard Rongved, Kolstien 90B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925 164 321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L.RONGVED INVEST AS</a:t>
            </a:r>
          </a:p>
        </p:txBody>
      </p:sp>
    </p:spTree>
  </p:cSld>
  <p:clrMapOvr>
    <a:masterClrMapping xmlns:a="http://schemas.openxmlformats.org/drawingml/2006/main"/>
  </p:clrMapOvr>
</p:sld>
</file>